
<file path=[Content_Types].xml><?xml version="1.0" encoding="utf-8"?>
<Types xmlns="http://schemas.openxmlformats.org/package/2006/content-types">
  <Override PartName="/_rels/.rels" ContentType="application/vnd.openxmlformats-package.relationships+xml"/>
  <Override PartName="/ppt/notesSlides/_rels/notesSlide3.xml.rels" ContentType="application/vnd.openxmlformats-package.relationships+xml"/>
  <Override PartName="/ppt/notesSlides/notesSlide3.xml" ContentType="application/vnd.openxmlformats-officedocument.presentationml.notesSlide+xml"/>
  <Override PartName="/ppt/slides/_rels/slide10.xml.rels" ContentType="application/vnd.openxmlformats-package.relationships+xml"/>
  <Override PartName="/ppt/slides/_rels/slide17.xml.rels" ContentType="application/vnd.openxmlformats-package.relationships+xml"/>
  <Override PartName="/ppt/slides/_rels/slide9.xml.rels" ContentType="application/vnd.openxmlformats-package.relationships+xml"/>
  <Override PartName="/ppt/slides/_rels/slide2.xml.rels" ContentType="application/vnd.openxmlformats-package.relationships+xml"/>
  <Override PartName="/ppt/slides/_rels/slide8.xml.rels" ContentType="application/vnd.openxmlformats-package.relationships+xml"/>
  <Override PartName="/ppt/slides/_rels/slide23.xml.rels" ContentType="application/vnd.openxmlformats-package.relationships+xml"/>
  <Override PartName="/ppt/slides/_rels/slide1.xml.rels" ContentType="application/vnd.openxmlformats-package.relationships+xml"/>
  <Override PartName="/ppt/slides/_rels/slide7.xml.rels" ContentType="application/vnd.openxmlformats-package.relationships+xml"/>
  <Override PartName="/ppt/slides/_rels/slide6.xml.rels" ContentType="application/vnd.openxmlformats-package.relationships+xml"/>
  <Override PartName="/ppt/slides/_rels/slide3.xml.rels" ContentType="application/vnd.openxmlformats-package.relationships+xml"/>
  <Override PartName="/ppt/slides/_rels/slide11.xml.rels" ContentType="application/vnd.openxmlformats-package.relationships+xml"/>
  <Override PartName="/ppt/slides/_rels/slide18.xml.rels" ContentType="application/vnd.openxmlformats-package.relationships+xml"/>
  <Override PartName="/ppt/slides/_rels/slide4.xml.rels" ContentType="application/vnd.openxmlformats-package.relationships+xml"/>
  <Override PartName="/ppt/slides/_rels/slide12.xml.rels" ContentType="application/vnd.openxmlformats-package.relationships+xml"/>
  <Override PartName="/ppt/slides/_rels/slide19.xml.rels" ContentType="application/vnd.openxmlformats-package.relationships+xml"/>
  <Override PartName="/ppt/slides/_rels/slide5.xml.rels" ContentType="application/vnd.openxmlformats-package.relationships+xml"/>
  <Override PartName="/ppt/slides/_rels/slide13.xml.rels" ContentType="application/vnd.openxmlformats-package.relationships+xml"/>
  <Override PartName="/ppt/slides/_rels/slide14.xml.rels" ContentType="application/vnd.openxmlformats-package.relationships+xml"/>
  <Override PartName="/ppt/slides/_rels/slide22.xml.rels" ContentType="application/vnd.openxmlformats-package.relationships+xml"/>
  <Override PartName="/ppt/slides/_rels/slide15.xml.rels" ContentType="application/vnd.openxmlformats-package.relationships+xml"/>
  <Override PartName="/ppt/slides/_rels/slide16.xml.rels" ContentType="application/vnd.openxmlformats-package.relationships+xml"/>
  <Override PartName="/ppt/slides/_rels/slide20.xml.rels" ContentType="application/vnd.openxmlformats-package.relationships+xml"/>
  <Override PartName="/ppt/slides/_rels/slide21.xml.rels" ContentType="application/vnd.openxmlformats-package.relationships+xml"/>
  <Override PartName="/ppt/slides/slide22.xml" ContentType="application/vnd.openxmlformats-officedocument.presentationml.slide+xml"/>
  <Override PartName="/ppt/slides/slide7.xml" ContentType="application/vnd.openxmlformats-officedocument.presentationml.slide+xml"/>
  <Override PartName="/ppt/slides/slide21.xml" ContentType="application/vnd.openxmlformats-officedocument.presentationml.slide+xml"/>
  <Override PartName="/ppt/slides/slide6.xml" ContentType="application/vnd.openxmlformats-officedocument.presentationml.slide+xml"/>
  <Override PartName="/ppt/slides/slide20.xml" ContentType="application/vnd.openxmlformats-officedocument.presentationml.slide+xml"/>
  <Override PartName="/ppt/slides/slide5.xml" ContentType="application/vnd.openxmlformats-officedocument.presentationml.slide+xml"/>
  <Override PartName="/ppt/slides/slide8.xml" ContentType="application/vnd.openxmlformats-officedocument.presentationml.slide+xml"/>
  <Override PartName="/ppt/slides/slide10.xml" ContentType="application/vnd.openxmlformats-officedocument.presentationml.slide+xml"/>
  <Override PartName="/ppt/slides/slide23.xml" ContentType="application/vnd.openxmlformats-officedocument.presentationml.slide+xml"/>
  <Override PartName="/ppt/slides/slide1.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9.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Layouts/slideLayout159.xml" ContentType="application/vnd.openxmlformats-officedocument.presentationml.slideLayout+xml"/>
  <Override PartName="/ppt/slideLayouts/slideLayout149.xml" ContentType="application/vnd.openxmlformats-officedocument.presentationml.slideLayout+xml"/>
  <Override PartName="/ppt/slideLayouts/slideLayout139.xml" ContentType="application/vnd.openxmlformats-officedocument.presentationml.slideLayout+xml"/>
  <Override PartName="/ppt/slideLayouts/slideLayout129.xml" ContentType="application/vnd.openxmlformats-officedocument.presentationml.slideLayout+xml"/>
  <Override PartName="/ppt/slideLayouts/slideLayout119.xml" ContentType="application/vnd.openxmlformats-officedocument.presentationml.slideLayout+xml"/>
  <Override PartName="/ppt/slideLayouts/slideLayout118.xml" ContentType="application/vnd.openxmlformats-officedocument.presentationml.slideLayout+xml"/>
  <Override PartName="/ppt/slideLayouts/slideLayout117.xml" ContentType="application/vnd.openxmlformats-officedocument.presentationml.slideLayout+xml"/>
  <Override PartName="/ppt/slideLayouts/slideLayout116.xml" ContentType="application/vnd.openxmlformats-officedocument.presentationml.slideLayout+xml"/>
  <Override PartName="/ppt/slideLayouts/slideLayout115.xml" ContentType="application/vnd.openxmlformats-officedocument.presentationml.slideLayout+xml"/>
  <Override PartName="/ppt/slideLayouts/slideLayout114.xml" ContentType="application/vnd.openxmlformats-officedocument.presentationml.slideLayout+xml"/>
  <Override PartName="/ppt/slideLayouts/slideLayout113.xml" ContentType="application/vnd.openxmlformats-officedocument.presentationml.slideLayout+xml"/>
  <Override PartName="/ppt/slideLayouts/slideLayout112.xml" ContentType="application/vnd.openxmlformats-officedocument.presentationml.slideLayout+xml"/>
  <Override PartName="/ppt/slideLayouts/slideLayout111.xml" ContentType="application/vnd.openxmlformats-officedocument.presentationml.slideLayout+xml"/>
  <Override PartName="/ppt/slideLayouts/slideLayout109.xml" ContentType="application/vnd.openxmlformats-officedocument.presentationml.slideLayout+xml"/>
  <Override PartName="/ppt/slideLayouts/slideLayout108.xml" ContentType="application/vnd.openxmlformats-officedocument.presentationml.slideLayout+xml"/>
  <Override PartName="/ppt/slideLayouts/slideLayout107.xml" ContentType="application/vnd.openxmlformats-officedocument.presentationml.slideLayout+xml"/>
  <Override PartName="/ppt/slideLayouts/slideLayout106.xml" ContentType="application/vnd.openxmlformats-officedocument.presentationml.slideLayout+xml"/>
  <Override PartName="/ppt/slideLayouts/slideLayout105.xml" ContentType="application/vnd.openxmlformats-officedocument.presentationml.slideLayout+xml"/>
  <Override PartName="/ppt/slideLayouts/slideLayout104.xml" ContentType="application/vnd.openxmlformats-officedocument.presentationml.slideLayout+xml"/>
  <Override PartName="/ppt/slideLayouts/slideLayout103.xml" ContentType="application/vnd.openxmlformats-officedocument.presentationml.slideLayout+xml"/>
  <Override PartName="/ppt/slideLayouts/slideLayout102.xml" ContentType="application/vnd.openxmlformats-officedocument.presentationml.slideLayout+xml"/>
  <Override PartName="/ppt/slideLayouts/slideLayout101.xml" ContentType="application/vnd.openxmlformats-officedocument.presentationml.slideLayout+xml"/>
  <Override PartName="/ppt/slideLayouts/slideLayout100.xml" ContentType="application/vnd.openxmlformats-officedocument.presentationml.slideLayout+xml"/>
  <Override PartName="/ppt/slideLayouts/slideLayout99.xml" ContentType="application/vnd.openxmlformats-officedocument.presentationml.slideLayout+xml"/>
  <Override PartName="/ppt/slideLayouts/slideLayout98.xml" ContentType="application/vnd.openxmlformats-officedocument.presentationml.slideLayout+xml"/>
  <Override PartName="/ppt/slideLayouts/slideLayout97.xml" ContentType="application/vnd.openxmlformats-officedocument.presentationml.slideLayout+xml"/>
  <Override PartName="/ppt/slideLayouts/slideLayout155.xml" ContentType="application/vnd.openxmlformats-officedocument.presentationml.slideLayout+xml"/>
  <Override PartName="/ppt/slideLayouts/slideLayout46.xml" ContentType="application/vnd.openxmlformats-officedocument.presentationml.slideLayout+xml"/>
  <Override PartName="/ppt/slideLayouts/slideLayout5.xml" ContentType="application/vnd.openxmlformats-officedocument.presentationml.slideLayout+xml"/>
  <Override PartName="/ppt/slideLayouts/slideLayout154.xml" ContentType="application/vnd.openxmlformats-officedocument.presentationml.slideLayout+xml"/>
  <Override PartName="/ppt/slideLayouts/slideLayout45.xml" ContentType="application/vnd.openxmlformats-officedocument.presentationml.slideLayout+xml"/>
  <Override PartName="/ppt/slideLayouts/slideLayout4.xml" ContentType="application/vnd.openxmlformats-officedocument.presentationml.slideLayout+xml"/>
  <Override PartName="/ppt/slideLayouts/slideLayout153.xml" ContentType="application/vnd.openxmlformats-officedocument.presentationml.slideLayout+xml"/>
  <Override PartName="/ppt/slideLayouts/slideLayout44.xml" ContentType="application/vnd.openxmlformats-officedocument.presentationml.slideLayout+xml"/>
  <Override PartName="/ppt/slideLayouts/slideLayout152.xml" ContentType="application/vnd.openxmlformats-officedocument.presentationml.slideLayout+xml"/>
  <Override PartName="/ppt/slideLayouts/slideLayout43.xml" ContentType="application/vnd.openxmlformats-officedocument.presentationml.slideLayout+xml"/>
  <Override PartName="/ppt/slideLayouts/slideLayout151.xml" ContentType="application/vnd.openxmlformats-officedocument.presentationml.slideLayout+xml"/>
  <Override PartName="/ppt/slideLayouts/slideLayout42.xml" ContentType="application/vnd.openxmlformats-officedocument.presentationml.slideLayout+xml"/>
  <Override PartName="/ppt/slideLayouts/slideLayout150.xml" ContentType="application/vnd.openxmlformats-officedocument.presentationml.slideLayout+xml"/>
  <Override PartName="/ppt/slideLayouts/slideLayout41.xml" ContentType="application/vnd.openxmlformats-officedocument.presentationml.slideLayout+xml"/>
  <Override PartName="/ppt/slideLayouts/slideLayout40.xml" ContentType="application/vnd.openxmlformats-officedocument.presentationml.slideLayout+xml"/>
  <Override PartName="/ppt/slideLayouts/slideLayout148.xml" ContentType="application/vnd.openxmlformats-officedocument.presentationml.slideLayout+xml"/>
  <Override PartName="/ppt/slideLayouts/slideLayout39.xml" ContentType="application/vnd.openxmlformats-officedocument.presentationml.slideLayout+xml"/>
  <Override PartName="/ppt/slideLayouts/slideLayout147.xml" ContentType="application/vnd.openxmlformats-officedocument.presentationml.slideLayout+xml"/>
  <Override PartName="/ppt/slideLayouts/slideLayout38.xml" ContentType="application/vnd.openxmlformats-officedocument.presentationml.slideLayout+xml"/>
  <Override PartName="/ppt/slideLayouts/slideLayout146.xml" ContentType="application/vnd.openxmlformats-officedocument.presentationml.slideLayout+xml"/>
  <Override PartName="/ppt/slideLayouts/slideLayout37.xml" ContentType="application/vnd.openxmlformats-officedocument.presentationml.slideLayout+xml"/>
  <Override PartName="/ppt/slideLayouts/slideLayout145.xml" ContentType="application/vnd.openxmlformats-officedocument.presentationml.slideLayout+xml"/>
  <Override PartName="/ppt/slideLayouts/slideLayout36.xml" ContentType="application/vnd.openxmlformats-officedocument.presentationml.slideLayout+xml"/>
  <Override PartName="/ppt/slideLayouts/slideLayout144.xml" ContentType="application/vnd.openxmlformats-officedocument.presentationml.slideLayout+xml"/>
  <Override PartName="/ppt/slideLayouts/slideLayout35.xml" ContentType="application/vnd.openxmlformats-officedocument.presentationml.slideLayout+xml"/>
  <Override PartName="/ppt/slideLayouts/slideLayout143.xml" ContentType="application/vnd.openxmlformats-officedocument.presentationml.slideLayout+xml"/>
  <Override PartName="/ppt/slideLayouts/slideLayout34.xml" ContentType="application/vnd.openxmlformats-officedocument.presentationml.slideLayout+xml"/>
  <Override PartName="/ppt/slideLayouts/slideLayout142.xml" ContentType="application/vnd.openxmlformats-officedocument.presentationml.slideLayout+xml"/>
  <Override PartName="/ppt/slideLayouts/slideLayout33.xml" ContentType="application/vnd.openxmlformats-officedocument.presentationml.slideLayout+xml"/>
  <Override PartName="/ppt/slideLayouts/slideLayout141.xml" ContentType="application/vnd.openxmlformats-officedocument.presentationml.slideLayout+xml"/>
  <Override PartName="/ppt/slideLayouts/slideLayout32.xml" ContentType="application/vnd.openxmlformats-officedocument.presentationml.slideLayout+xml"/>
  <Override PartName="/ppt/slideLayouts/slideLayout140.xml" ContentType="application/vnd.openxmlformats-officedocument.presentationml.slideLayout+xml"/>
  <Override PartName="/ppt/slideLayouts/slideLayout31.xml" ContentType="application/vnd.openxmlformats-officedocument.presentationml.slideLayout+xml"/>
  <Override PartName="/ppt/slideLayouts/slideLayout30.xml" ContentType="application/vnd.openxmlformats-officedocument.presentationml.slideLayout+xml"/>
  <Override PartName="/ppt/slideLayouts/slideLayout89.xml" ContentType="application/vnd.openxmlformats-officedocument.presentationml.slideLayout+xml"/>
  <Override PartName="/ppt/slideLayouts/slideLayout138.xml" ContentType="application/vnd.openxmlformats-officedocument.presentationml.slideLayout+xml"/>
  <Override PartName="/ppt/slideLayouts/slideLayout29.xml" ContentType="application/vnd.openxmlformats-officedocument.presentationml.slideLayout+xml"/>
  <Override PartName="/ppt/slideLayouts/slideLayout137.xml" ContentType="application/vnd.openxmlformats-officedocument.presentationml.slideLayout+xml"/>
  <Override PartName="/ppt/slideLayouts/slideLayout28.xml" ContentType="application/vnd.openxmlformats-officedocument.presentationml.slideLayout+xml"/>
  <Override PartName="/ppt/slideLayouts/slideLayout136.xml" ContentType="application/vnd.openxmlformats-officedocument.presentationml.slideLayout+xml"/>
  <Override PartName="/ppt/slideLayouts/slideLayout27.xml" ContentType="application/vnd.openxmlformats-officedocument.presentationml.slideLayout+xml"/>
  <Override PartName="/ppt/slideLayouts/slideLayout135.xml" ContentType="application/vnd.openxmlformats-officedocument.presentationml.slideLayout+xml"/>
  <Override PartName="/ppt/slideLayouts/slideLayout26.xml" ContentType="application/vnd.openxmlformats-officedocument.presentationml.slideLayout+xml"/>
  <Override PartName="/ppt/slideLayouts/slideLayout134.xml" ContentType="application/vnd.openxmlformats-officedocument.presentationml.slideLayout+xml"/>
  <Override PartName="/ppt/slideLayouts/slideLayout25.xml" ContentType="application/vnd.openxmlformats-officedocument.presentationml.slideLayout+xml"/>
  <Override PartName="/ppt/slideLayouts/slideLayout133.xml" ContentType="application/vnd.openxmlformats-officedocument.presentationml.slideLayout+xml"/>
  <Override PartName="/ppt/slideLayouts/slideLayout24.xml" ContentType="application/vnd.openxmlformats-officedocument.presentationml.slideLayout+xml"/>
  <Override PartName="/ppt/slideLayouts/slideLayout132.xml" ContentType="application/vnd.openxmlformats-officedocument.presentationml.slideLayout+xml"/>
  <Override PartName="/ppt/slideLayouts/slideLayout23.xml" ContentType="application/vnd.openxmlformats-officedocument.presentationml.slideLayout+xml"/>
  <Override PartName="/ppt/slideLayouts/slideLayout130.xml" ContentType="application/vnd.openxmlformats-officedocument.presentationml.slideLayout+xml"/>
  <Override PartName="/ppt/slideLayouts/slideLayout21.xml" ContentType="application/vnd.openxmlformats-officedocument.presentationml.slideLayout+xml"/>
  <Override PartName="/ppt/slideLayouts/slideLayout20.xml" ContentType="application/vnd.openxmlformats-officedocument.presentationml.slideLayout+xml"/>
  <Override PartName="/ppt/slideLayouts/slideLayout79.xml" ContentType="application/vnd.openxmlformats-officedocument.presentationml.slideLayout+xml"/>
  <Override PartName="/ppt/slideLayouts/slideLayout10.xml" ContentType="application/vnd.openxmlformats-officedocument.presentationml.slideLayout+xml"/>
  <Override PartName="/ppt/slideLayouts/slideLayout69.xml" ContentType="application/vnd.openxmlformats-officedocument.presentationml.slideLayout+xml"/>
  <Override PartName="/ppt/slideLayouts/slideLayout8.xml" ContentType="application/vnd.openxmlformats-officedocument.presentationml.slideLayout+xml"/>
  <Override PartName="/ppt/slideLayouts/slideLayout158.xml" ContentType="application/vnd.openxmlformats-officedocument.presentationml.slideLayout+xml"/>
  <Override PartName="/ppt/slideLayouts/slideLayout49.xml" ContentType="application/vnd.openxmlformats-officedocument.presentationml.slideLayout+xml"/>
  <Override PartName="/ppt/slideLayouts/slideLayout126.xml" ContentType="application/vnd.openxmlformats-officedocument.presentationml.slideLayout+xml"/>
  <Override PartName="/ppt/slideLayouts/slideLayout17.xml" ContentType="application/vnd.openxmlformats-officedocument.presentationml.slideLayout+xml"/>
  <Override PartName="/ppt/slideLayouts/slideLayout92.xml" ContentType="application/vnd.openxmlformats-officedocument.presentationml.slideLayout+xml"/>
  <Override PartName="/ppt/slideLayouts/slideLayout110.xml" ContentType="application/vnd.openxmlformats-officedocument.presentationml.slideLayout+xml"/>
  <Override PartName="/ppt/slideLayouts/slideLayout9.xml" ContentType="application/vnd.openxmlformats-officedocument.presentationml.slideLayout+xml"/>
  <Override PartName="/ppt/slideLayouts/slideLayout127.xml" ContentType="application/vnd.openxmlformats-officedocument.presentationml.slideLayout+xml"/>
  <Override PartName="/ppt/slideLayouts/slideLayout18.xml" ContentType="application/vnd.openxmlformats-officedocument.presentationml.slideLayout+xml"/>
  <Override PartName="/ppt/slideLayouts/slideLayout93.xml" ContentType="application/vnd.openxmlformats-officedocument.presentationml.slideLayout+xml"/>
  <Override PartName="/ppt/slideLayouts/slideLayout128.xml" ContentType="application/vnd.openxmlformats-officedocument.presentationml.slideLayout+xml"/>
  <Override PartName="/ppt/slideLayouts/slideLayout19.xml" ContentType="application/vnd.openxmlformats-officedocument.presentationml.slideLayout+xml"/>
  <Override PartName="/ppt/slideLayouts/slideLayout94.xml" ContentType="application/vnd.openxmlformats-officedocument.presentationml.slideLayout+xml"/>
  <Override PartName="/ppt/slideLayouts/slideLayout120.xml" ContentType="application/vnd.openxmlformats-officedocument.presentationml.slideLayout+xml"/>
  <Override PartName="/ppt/slideLayouts/slideLayout11.xml" ContentType="application/vnd.openxmlformats-officedocument.presentationml.slideLayout+xml"/>
  <Override PartName="/ppt/slideLayouts/slideLayout121.xml" ContentType="application/vnd.openxmlformats-officedocument.presentationml.slideLayout+xml"/>
  <Override PartName="/ppt/slideLayouts/slideLayout12.xml" ContentType="application/vnd.openxmlformats-officedocument.presentationml.slideLayout+xml"/>
  <Override PartName="/ppt/slideLayouts/slideLayout122.xml" ContentType="application/vnd.openxmlformats-officedocument.presentationml.slideLayout+xml"/>
  <Override PartName="/ppt/slideLayouts/slideLayout13.xml" ContentType="application/vnd.openxmlformats-officedocument.presentationml.slideLayout+xml"/>
  <Override PartName="/ppt/slideLayouts/slideLayout123.xml" ContentType="application/vnd.openxmlformats-officedocument.presentationml.slideLayout+xml"/>
  <Override PartName="/ppt/slideLayouts/slideLayout14.xml" ContentType="application/vnd.openxmlformats-officedocument.presentationml.slideLayout+xml"/>
  <Override PartName="/ppt/slideLayouts/slideLayout6.xml" ContentType="application/vnd.openxmlformats-officedocument.presentationml.slideLayout+xml"/>
  <Override PartName="/ppt/slideLayouts/slideLayout156.xml" ContentType="application/vnd.openxmlformats-officedocument.presentationml.slideLayout+xml"/>
  <Override PartName="/ppt/slideLayouts/slideLayout47.xml" ContentType="application/vnd.openxmlformats-officedocument.presentationml.slideLayout+xml"/>
  <Override PartName="/ppt/slideLayouts/slideLayout124.xml" ContentType="application/vnd.openxmlformats-officedocument.presentationml.slideLayout+xml"/>
  <Override PartName="/ppt/slideLayouts/slideLayout15.xml" ContentType="application/vnd.openxmlformats-officedocument.presentationml.slideLayout+xml"/>
  <Override PartName="/ppt/slideLayouts/slideLayout90.xml" ContentType="application/vnd.openxmlformats-officedocument.presentationml.slideLayout+xml"/>
  <Override PartName="/ppt/slideLayouts/slideLayout7.xml" ContentType="application/vnd.openxmlformats-officedocument.presentationml.slideLayout+xml"/>
  <Override PartName="/ppt/slideLayouts/slideLayout157.xml" ContentType="application/vnd.openxmlformats-officedocument.presentationml.slideLayout+xml"/>
  <Override PartName="/ppt/slideLayouts/slideLayout48.xml" ContentType="application/vnd.openxmlformats-officedocument.presentationml.slideLayout+xml"/>
  <Override PartName="/ppt/slideLayouts/slideLayout125.xml" ContentType="application/vnd.openxmlformats-officedocument.presentationml.slideLayout+xml"/>
  <Override PartName="/ppt/slideLayouts/slideLayout16.xml" ContentType="application/vnd.openxmlformats-officedocument.presentationml.slideLayout+xml"/>
  <Override PartName="/ppt/slideLayouts/slideLayout91.xml" ContentType="application/vnd.openxmlformats-officedocument.presentationml.slideLayout+xml"/>
  <Override PartName="/ppt/slideLayouts/slideLayout131.xml" ContentType="application/vnd.openxmlformats-officedocument.presentationml.slideLayout+xml"/>
  <Override PartName="/ppt/slideLayouts/slideLayout22.xml" ContentType="application/vnd.openxmlformats-officedocument.presentationml.slideLayout+xml"/>
  <Override PartName="/ppt/slideLayouts/slideLayout50.xml" ContentType="application/vnd.openxmlformats-officedocument.presentationml.slideLayout+xml"/>
  <Override PartName="/ppt/slideLayouts/slideLayout160.xml" ContentType="application/vnd.openxmlformats-officedocument.presentationml.slideLayout+xml"/>
  <Override PartName="/ppt/slideLayouts/slideLayout51.xml" ContentType="application/vnd.openxmlformats-officedocument.presentationml.slideLayout+xml"/>
  <Override PartName="/ppt/slideLayouts/slideLayout16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1.xml" ContentType="application/vnd.openxmlformats-officedocument.presentationml.slideLayout+xml"/>
  <Override PartName="/ppt/slideLayouts/slideLayout57.xml" ContentType="application/vnd.openxmlformats-officedocument.presentationml.slideLayout+xml"/>
  <Override PartName="/ppt/slideLayouts/slideLayout2.xml" ContentType="application/vnd.openxmlformats-officedocument.presentationml.slideLayout+xml"/>
  <Override PartName="/ppt/slideLayouts/slideLayout58.xml" ContentType="application/vnd.openxmlformats-officedocument.presentationml.slideLayout+xml"/>
  <Override PartName="/ppt/slideLayouts/slideLayout3.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70.xml" ContentType="application/vnd.openxmlformats-officedocument.presentationml.slideLayout+xml"/>
  <Override PartName="/ppt/slideLayouts/slideLayout162.xml" ContentType="application/vnd.openxmlformats-officedocument.presentationml.slideLayout+xml"/>
  <Override PartName="/ppt/slideLayouts/slideLayout71.xml" ContentType="application/vnd.openxmlformats-officedocument.presentationml.slideLayout+xml"/>
  <Override PartName="/ppt/slideLayouts/slideLayout163.xml" ContentType="application/vnd.openxmlformats-officedocument.presentationml.slideLayout+xml"/>
  <Override PartName="/ppt/slideLayouts/slideLayout72.xml" ContentType="application/vnd.openxmlformats-officedocument.presentationml.slideLayout+xml"/>
  <Override PartName="/ppt/slideLayouts/slideLayout164.xml" ContentType="application/vnd.openxmlformats-officedocument.presentationml.slideLayout+xml"/>
  <Override PartName="/ppt/slideLayouts/slideLayout73.xml" ContentType="application/vnd.openxmlformats-officedocument.presentationml.slideLayout+xml"/>
  <Override PartName="/ppt/slideLayouts/slideLayout165.xml" ContentType="application/vnd.openxmlformats-officedocument.presentationml.slideLayout+xml"/>
  <Override PartName="/ppt/slideLayouts/slideLayout74.xml" ContentType="application/vnd.openxmlformats-officedocument.presentationml.slideLayout+xml"/>
  <Override PartName="/ppt/slideLayouts/slideLayout166.xml" ContentType="application/vnd.openxmlformats-officedocument.presentationml.slideLayout+xml"/>
  <Override PartName="/ppt/slideLayouts/slideLayout75.xml" ContentType="application/vnd.openxmlformats-officedocument.presentationml.slideLayout+xml"/>
  <Override PartName="/ppt/slideLayouts/slideLayout167.xml" ContentType="application/vnd.openxmlformats-officedocument.presentationml.slideLayout+xml"/>
  <Override PartName="/ppt/slideLayouts/slideLayout76.xml" ContentType="application/vnd.openxmlformats-officedocument.presentationml.slideLayout+xml"/>
  <Override PartName="/ppt/slideLayouts/slideLayout168.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80.xml" ContentType="application/vnd.openxmlformats-officedocument.presentationml.slideLayout+xml"/>
  <Override PartName="/ppt/slideLayouts/_rels/slideLayout166.xml.rels" ContentType="application/vnd.openxmlformats-package.relationships+xml"/>
  <Override PartName="/ppt/slideLayouts/_rels/slideLayout162.xml.rels" ContentType="application/vnd.openxmlformats-package.relationships+xml"/>
  <Override PartName="/ppt/slideLayouts/_rels/slideLayout161.xml.rels" ContentType="application/vnd.openxmlformats-package.relationships+xml"/>
  <Override PartName="/ppt/slideLayouts/_rels/slideLayout160.xml.rels" ContentType="application/vnd.openxmlformats-package.relationships+xml"/>
  <Override PartName="/ppt/slideLayouts/_rels/slideLayout155.xml.rels" ContentType="application/vnd.openxmlformats-package.relationships+xml"/>
  <Override PartName="/ppt/slideLayouts/_rels/slideLayout154.xml.rels" ContentType="application/vnd.openxmlformats-package.relationships+xml"/>
  <Override PartName="/ppt/slideLayouts/_rels/slideLayout153.xml.rels" ContentType="application/vnd.openxmlformats-package.relationships+xml"/>
  <Override PartName="/ppt/slideLayouts/_rels/slideLayout144.xml.rels" ContentType="application/vnd.openxmlformats-package.relationships+xml"/>
  <Override PartName="/ppt/slideLayouts/_rels/slideLayout143.xml.rels" ContentType="application/vnd.openxmlformats-package.relationships+xml"/>
  <Override PartName="/ppt/slideLayouts/_rels/slideLayout142.xml.rels" ContentType="application/vnd.openxmlformats-package.relationships+xml"/>
  <Override PartName="/ppt/slideLayouts/_rels/slideLayout141.xml.rels" ContentType="application/vnd.openxmlformats-package.relationships+xml"/>
  <Override PartName="/ppt/slideLayouts/_rels/slideLayout139.xml.rels" ContentType="application/vnd.openxmlformats-package.relationships+xml"/>
  <Override PartName="/ppt/slideLayouts/_rels/slideLayout138.xml.rels" ContentType="application/vnd.openxmlformats-package.relationships+xml"/>
  <Override PartName="/ppt/slideLayouts/_rels/slideLayout134.xml.rels" ContentType="application/vnd.openxmlformats-package.relationships+xml"/>
  <Override PartName="/ppt/slideLayouts/_rels/slideLayout133.xml.rels" ContentType="application/vnd.openxmlformats-package.relationships+xml"/>
  <Override PartName="/ppt/slideLayouts/_rels/slideLayout132.xml.rels" ContentType="application/vnd.openxmlformats-package.relationships+xml"/>
  <Override PartName="/ppt/slideLayouts/_rels/slideLayout130.xml.rels" ContentType="application/vnd.openxmlformats-package.relationships+xml"/>
  <Override PartName="/ppt/slideLayouts/_rels/slideLayout126.xml.rels" ContentType="application/vnd.openxmlformats-package.relationships+xml"/>
  <Override PartName="/ppt/slideLayouts/_rels/slideLayout125.xml.rels" ContentType="application/vnd.openxmlformats-package.relationships+xml"/>
  <Override PartName="/ppt/slideLayouts/_rels/slideLayout119.xml.rels" ContentType="application/vnd.openxmlformats-package.relationships+xml"/>
  <Override PartName="/ppt/slideLayouts/_rels/slideLayout167.xml.rels" ContentType="application/vnd.openxmlformats-package.relationships+xml"/>
  <Override PartName="/ppt/slideLayouts/_rels/slideLayout110.xml.rels" ContentType="application/vnd.openxmlformats-package.relationships+xml"/>
  <Override PartName="/ppt/slideLayouts/_rels/slideLayout107.xml.rels" ContentType="application/vnd.openxmlformats-package.relationships+xml"/>
  <Override PartName="/ppt/slideLayouts/_rels/slideLayout106.xml.rels" ContentType="application/vnd.openxmlformats-package.relationships+xml"/>
  <Override PartName="/ppt/slideLayouts/_rels/slideLayout46.xml.rels" ContentType="application/vnd.openxmlformats-package.relationships+xml"/>
  <Override PartName="/ppt/slideLayouts/_rels/slideLayout128.xml.rels" ContentType="application/vnd.openxmlformats-package.relationships+xml"/>
  <Override PartName="/ppt/slideLayouts/_rels/slideLayout97.xml.rels" ContentType="application/vnd.openxmlformats-package.relationships+xml"/>
  <Override PartName="/ppt/slideLayouts/_rels/slideLayout40.xml.rels" ContentType="application/vnd.openxmlformats-package.relationships+xml"/>
  <Override PartName="/ppt/slideLayouts/_rels/slideLayout120.xml.rels" ContentType="application/vnd.openxmlformats-package.relationships+xml"/>
  <Override PartName="/ppt/slideLayouts/_rels/slideLayout38.xml.rels" ContentType="application/vnd.openxmlformats-package.relationships+xml"/>
  <Override PartName="/ppt/slideLayouts/_rels/slideLayout37.xml.rels" ContentType="application/vnd.openxmlformats-package.relationships+xml"/>
  <Override PartName="/ppt/slideLayouts/_rels/slideLayout140.xml.rels" ContentType="application/vnd.openxmlformats-package.relationships+xml"/>
  <Override PartName="/ppt/slideLayouts/_rels/slideLayout95.xml.rels" ContentType="application/vnd.openxmlformats-package.relationships+xml"/>
  <Override PartName="/ppt/slideLayouts/_rels/slideLayout36.xml.rels" ContentType="application/vnd.openxmlformats-package.relationships+xml"/>
  <Override PartName="/ppt/slideLayouts/_rels/slideLayout94.xml.rels" ContentType="application/vnd.openxmlformats-package.relationships+xml"/>
  <Override PartName="/ppt/slideLayouts/_rels/slideLayout35.xml.rels" ContentType="application/vnd.openxmlformats-package.relationships+xml"/>
  <Override PartName="/ppt/slideLayouts/_rels/slideLayout124.xml.rels" ContentType="application/vnd.openxmlformats-package.relationships+xml"/>
  <Override PartName="/ppt/slideLayouts/_rels/slideLayout93.xml.rels" ContentType="application/vnd.openxmlformats-package.relationships+xml"/>
  <Override PartName="/ppt/slideLayouts/_rels/slideLayout45.xml.rels" ContentType="application/vnd.openxmlformats-package.relationships+xml"/>
  <Override PartName="/ppt/slideLayouts/_rels/slideLayout108.xml.rels" ContentType="application/vnd.openxmlformats-package.relationships+xml"/>
  <Override PartName="/ppt/slideLayouts/_rels/slideLayout77.xml.rels" ContentType="application/vnd.openxmlformats-package.relationships+xml"/>
  <Override PartName="/ppt/slideLayouts/_rels/slideLayout159.xml.rels" ContentType="application/vnd.openxmlformats-package.relationships+xml"/>
  <Override PartName="/ppt/slideLayouts/_rels/slideLayout34.xml.rels" ContentType="application/vnd.openxmlformats-package.relationships+xml"/>
  <Override PartName="/ppt/slideLayouts/_rels/slideLayout123.xml.rels" ContentType="application/vnd.openxmlformats-package.relationships+xml"/>
  <Override PartName="/ppt/slideLayouts/_rels/slideLayout92.xml.rels" ContentType="application/vnd.openxmlformats-package.relationships+xml"/>
  <Override PartName="/ppt/slideLayouts/_rels/slideLayout135.xml.rels" ContentType="application/vnd.openxmlformats-package.relationships+xml"/>
  <Override PartName="/ppt/slideLayouts/_rels/slideLayout10.xml.rels" ContentType="application/vnd.openxmlformats-package.relationships+xml"/>
  <Override PartName="/ppt/slideLayouts/_rels/slideLayout58.xml.rels" ContentType="application/vnd.openxmlformats-package.relationships+xml"/>
  <Override PartName="/ppt/slideLayouts/_rels/slideLayout39.xml.rels" ContentType="application/vnd.openxmlformats-package.relationships+xml"/>
  <Override PartName="/ppt/slideLayouts/_rels/slideLayout145.xml.rels" ContentType="application/vnd.openxmlformats-package.relationships+xml"/>
  <Override PartName="/ppt/slideLayouts/_rels/slideLayout20.xml.rels" ContentType="application/vnd.openxmlformats-package.relationships+xml"/>
  <Override PartName="/ppt/slideLayouts/_rels/slideLayout82.xml.rels" ContentType="application/vnd.openxmlformats-package.relationships+xml"/>
  <Override PartName="/ppt/slideLayouts/_rels/slideLayout81.xml.rels" ContentType="application/vnd.openxmlformats-package.relationships+xml"/>
  <Override PartName="/ppt/slideLayouts/_rels/slideLayout156.xml.rels" ContentType="application/vnd.openxmlformats-package.relationships+xml"/>
  <Override PartName="/ppt/slideLayouts/_rels/slideLayout17.xml.rels" ContentType="application/vnd.openxmlformats-package.relationships+xml"/>
  <Override PartName="/ppt/slideLayouts/_rels/slideLayout44.xml.rels" ContentType="application/vnd.openxmlformats-package.relationships+xml"/>
  <Override PartName="/ppt/slideLayouts/_rels/slideLayout122.xml.rels" ContentType="application/vnd.openxmlformats-package.relationships+xml"/>
  <Override PartName="/ppt/slideLayouts/_rels/slideLayout91.xml.rels" ContentType="application/vnd.openxmlformats-package.relationships+xml"/>
  <Override PartName="/ppt/slideLayouts/_rels/slideLayout9.xml.rels" ContentType="application/vnd.openxmlformats-package.relationships+xml"/>
  <Override PartName="/ppt/slideLayouts/_rels/slideLayout54.xml.rels" ContentType="application/vnd.openxmlformats-package.relationships+xml"/>
  <Override PartName="/ppt/slideLayouts/_rels/slideLayout148.xml.rels" ContentType="application/vnd.openxmlformats-package.relationships+xml"/>
  <Override PartName="/ppt/slideLayouts/_rels/slideLayout23.xml.rels" ContentType="application/vnd.openxmlformats-package.relationships+xml"/>
  <Override PartName="/ppt/slideLayouts/_rels/slideLayout2.xml.rels" ContentType="application/vnd.openxmlformats-package.relationships+xml"/>
  <Override PartName="/ppt/slideLayouts/_rels/slideLayout66.xml.rels" ContentType="application/vnd.openxmlformats-package.relationships+xml"/>
  <Override PartName="/ppt/slideLayouts/_rels/slideLayout43.xml.rels" ContentType="application/vnd.openxmlformats-package.relationships+xml"/>
  <Override PartName="/ppt/slideLayouts/_rels/slideLayout29.xml.rels" ContentType="application/vnd.openxmlformats-package.relationships+xml"/>
  <Override PartName="/ppt/slideLayouts/_rels/slideLayout8.xml.rels" ContentType="application/vnd.openxmlformats-package.relationships+xml"/>
  <Override PartName="/ppt/slideLayouts/_rels/slideLayout53.xml.rels" ContentType="application/vnd.openxmlformats-package.relationships+xml"/>
  <Override PartName="/ppt/slideLayouts/_rels/slideLayout65.xml.rels" ContentType="application/vnd.openxmlformats-package.relationships+xml"/>
  <Override PartName="/ppt/slideLayouts/_rels/slideLayout99.xml.rels" ContentType="application/vnd.openxmlformats-package.relationships+xml"/>
  <Override PartName="/ppt/slideLayouts/_rels/slideLayout42.xml.rels" ContentType="application/vnd.openxmlformats-package.relationships+xml"/>
  <Override PartName="/ppt/slideLayouts/_rels/slideLayout28.xml.rels" ContentType="application/vnd.openxmlformats-package.relationships+xml"/>
  <Override PartName="/ppt/slideLayouts/_rels/slideLayout7.xml.rels" ContentType="application/vnd.openxmlformats-package.relationships+xml"/>
  <Override PartName="/ppt/slideLayouts/_rels/slideLayout52.xml.rels" ContentType="application/vnd.openxmlformats-package.relationships+xml"/>
  <Override PartName="/ppt/slideLayouts/_rels/slideLayout129.xml.rels" ContentType="application/vnd.openxmlformats-package.relationships+xml"/>
  <Override PartName="/ppt/slideLayouts/_rels/slideLayout98.xml.rels" ContentType="application/vnd.openxmlformats-package.relationships+xml"/>
  <Override PartName="/ppt/slideLayouts/_rels/slideLayout41.xml.rels" ContentType="application/vnd.openxmlformats-package.relationships+xml"/>
  <Override PartName="/ppt/slideLayouts/_rels/slideLayout165.xml.rels" ContentType="application/vnd.openxmlformats-package.relationships+xml"/>
  <Override PartName="/ppt/slideLayouts/_rels/slideLayout26.xml.rels" ContentType="application/vnd.openxmlformats-package.relationships+xml"/>
  <Override PartName="/ppt/slideLayouts/_rels/slideLayout5.xml.rels" ContentType="application/vnd.openxmlformats-package.relationships+xml"/>
  <Override PartName="/ppt/slideLayouts/_rels/slideLayout50.xml.rels" ContentType="application/vnd.openxmlformats-package.relationships+xml"/>
  <Override PartName="/ppt/slideLayouts/_rels/slideLayout163.xml.rels" ContentType="application/vnd.openxmlformats-package.relationships+xml"/>
  <Override PartName="/ppt/slideLayouts/_rels/slideLayout149.xml.rels" ContentType="application/vnd.openxmlformats-package.relationships+xml"/>
  <Override PartName="/ppt/slideLayouts/_rels/slideLayout24.xml.rels" ContentType="application/vnd.openxmlformats-package.relationships+xml"/>
  <Override PartName="/ppt/slideLayouts/_rels/slideLayout3.xml.rels" ContentType="application/vnd.openxmlformats-package.relationships+xml"/>
  <Override PartName="/ppt/slideLayouts/_rels/slideLayout112.xml.rels" ContentType="application/vnd.openxmlformats-package.relationships+xml"/>
  <Override PartName="/ppt/slideLayouts/_rels/slideLayout67.xml.rels" ContentType="application/vnd.openxmlformats-package.relationships+xml"/>
  <Override PartName="/ppt/slideLayouts/_rels/slideLayout164.xml.rels" ContentType="application/vnd.openxmlformats-package.relationships+xml"/>
  <Override PartName="/ppt/slideLayouts/_rels/slideLayout25.xml.rels" ContentType="application/vnd.openxmlformats-package.relationships+xml"/>
  <Override PartName="/ppt/slideLayouts/_rels/slideLayout4.xml.rels" ContentType="application/vnd.openxmlformats-package.relationships+xml"/>
  <Override PartName="/ppt/slideLayouts/_rels/slideLayout113.xml.rels" ContentType="application/vnd.openxmlformats-package.relationships+xml"/>
  <Override PartName="/ppt/slideLayouts/_rels/slideLayout68.xml.rels" ContentType="application/vnd.openxmlformats-package.relationships+xml"/>
  <Override PartName="/ppt/slideLayouts/_rels/slideLayout150.xml.rels" ContentType="application/vnd.openxmlformats-package.relationships+xml"/>
  <Override PartName="/ppt/slideLayouts/_rels/slideLayout136.xml.rels" ContentType="application/vnd.openxmlformats-package.relationships+xml"/>
  <Override PartName="/ppt/slideLayouts/_rels/slideLayout11.xml.rels" ContentType="application/vnd.openxmlformats-package.relationships+xml"/>
  <Override PartName="/ppt/slideLayouts/_rels/slideLayout157.xml.rels" ContentType="application/vnd.openxmlformats-package.relationships+xml"/>
  <Override PartName="/ppt/slideLayouts/_rels/slideLayout18.xml.rels" ContentType="application/vnd.openxmlformats-package.relationships+xml"/>
  <Override PartName="/ppt/slideLayouts/_rels/slideLayout151.xml.rels" ContentType="application/vnd.openxmlformats-package.relationships+xml"/>
  <Override PartName="/ppt/slideLayouts/_rels/slideLayout137.xml.rels" ContentType="application/vnd.openxmlformats-package.relationships+xml"/>
  <Override PartName="/ppt/slideLayouts/_rels/slideLayout12.xml.rels" ContentType="application/vnd.openxmlformats-package.relationships+xml"/>
  <Override PartName="/ppt/slideLayouts/_rels/slideLayout158.xml.rels" ContentType="application/vnd.openxmlformats-package.relationships+xml"/>
  <Override PartName="/ppt/slideLayouts/_rels/slideLayout33.xml.rels" ContentType="application/vnd.openxmlformats-package.relationships+xml"/>
  <Override PartName="/ppt/slideLayouts/_rels/slideLayout19.xml.rels" ContentType="application/vnd.openxmlformats-package.relationships+xml"/>
  <Override PartName="/ppt/slideLayouts/_rels/slideLayout121.xml.rels" ContentType="application/vnd.openxmlformats-package.relationships+xml"/>
  <Override PartName="/ppt/slideLayouts/_rels/slideLayout90.xml.rels" ContentType="application/vnd.openxmlformats-package.relationships+xml"/>
  <Override PartName="/ppt/slideLayouts/_rels/slideLayout6.xml.rels" ContentType="application/vnd.openxmlformats-package.relationships+xml"/>
  <Override PartName="/ppt/slideLayouts/_rels/slideLayout27.xml.rels" ContentType="application/vnd.openxmlformats-package.relationships+xml"/>
  <Override PartName="/ppt/slideLayouts/_rels/slideLayout152.xml.rels" ContentType="application/vnd.openxmlformats-package.relationships+xml"/>
  <Override PartName="/ppt/slideLayouts/_rels/slideLayout13.xml.rels" ContentType="application/vnd.openxmlformats-package.relationships+xml"/>
  <Override PartName="/ppt/slideLayouts/_rels/slideLayout14.xml.rels" ContentType="application/vnd.openxmlformats-package.relationships+xml"/>
  <Override PartName="/ppt/slideLayouts/_rels/slideLayout147.xml.rels" ContentType="application/vnd.openxmlformats-package.relationships+xml"/>
  <Override PartName="/ppt/slideLayouts/_rels/slideLayout1.xml.rels" ContentType="application/vnd.openxmlformats-package.relationships+xml"/>
  <Override PartName="/ppt/slideLayouts/_rels/slideLayout22.xml.rels" ContentType="application/vnd.openxmlformats-package.relationships+xml"/>
  <Override PartName="/ppt/slideLayouts/_rels/slideLayout168.xml.rels" ContentType="application/vnd.openxmlformats-package.relationships+xml"/>
  <Override PartName="/ppt/slideLayouts/_rels/slideLayout111.xml.rels" ContentType="application/vnd.openxmlformats-package.relationships+xml"/>
  <Override PartName="/ppt/slideLayouts/_rels/slideLayout80.xml.rels" ContentType="application/vnd.openxmlformats-package.relationships+xml"/>
  <Override PartName="/ppt/slideLayouts/_rels/slideLayout15.xml.rels" ContentType="application/vnd.openxmlformats-package.relationships+xml"/>
  <Override PartName="/ppt/slideLayouts/_rels/slideLayout16.xml.rels" ContentType="application/vnd.openxmlformats-package.relationships+xml"/>
  <Override PartName="/ppt/slideLayouts/_rels/slideLayout64.xml.rels" ContentType="application/vnd.openxmlformats-package.relationships+xml"/>
  <Override PartName="/ppt/slideLayouts/_rels/slideLayout146.xml.rels" ContentType="application/vnd.openxmlformats-package.relationships+xml"/>
  <Override PartName="/ppt/slideLayouts/_rels/slideLayout21.xml.rels" ContentType="application/vnd.openxmlformats-package.relationships+xml"/>
  <Override PartName="/ppt/slideLayouts/_rels/slideLayout47.xml.rels" ContentType="application/vnd.openxmlformats-package.relationships+xml"/>
  <Override PartName="/ppt/slideLayouts/_rels/slideLayout48.xml.rels" ContentType="application/vnd.openxmlformats-package.relationships+xml"/>
  <Override PartName="/ppt/slideLayouts/_rels/slideLayout131.xml.rels" ContentType="application/vnd.openxmlformats-package.relationships+xml"/>
  <Override PartName="/ppt/slideLayouts/_rels/slideLayout49.xml.rels" ContentType="application/vnd.openxmlformats-package.relationships+xml"/>
  <Override PartName="/ppt/slideLayouts/_rels/slideLayout51.xml.rels" ContentType="application/vnd.openxmlformats-package.relationships+xml"/>
  <Override PartName="/ppt/slideLayouts/_rels/slideLayout114.xml.rels" ContentType="application/vnd.openxmlformats-package.relationships+xml"/>
  <Override PartName="/ppt/slideLayouts/_rels/slideLayout69.xml.rels" ContentType="application/vnd.openxmlformats-package.relationships+xml"/>
  <Override PartName="/ppt/slideLayouts/_rels/slideLayout83.xml.rels" ContentType="application/vnd.openxmlformats-package.relationships+xml"/>
  <Override PartName="/ppt/slideLayouts/_rels/slideLayout100.xml.rels" ContentType="application/vnd.openxmlformats-package.relationships+xml"/>
  <Override PartName="/ppt/slideLayouts/_rels/slideLayout55.xml.rels" ContentType="application/vnd.openxmlformats-package.relationships+xml"/>
  <Override PartName="/ppt/slideLayouts/_rels/slideLayout101.xml.rels" ContentType="application/vnd.openxmlformats-package.relationships+xml"/>
  <Override PartName="/ppt/slideLayouts/_rels/slideLayout56.xml.rels" ContentType="application/vnd.openxmlformats-package.relationships+xml"/>
  <Override PartName="/ppt/slideLayouts/_rels/slideLayout70.xml.rels" ContentType="application/vnd.openxmlformats-package.relationships+xml"/>
  <Override PartName="/ppt/slideLayouts/_rels/slideLayout59.xml.rels" ContentType="application/vnd.openxmlformats-package.relationships+xml"/>
  <Override PartName="/ppt/slideLayouts/_rels/slideLayout60.xml.rels" ContentType="application/vnd.openxmlformats-package.relationships+xml"/>
  <Override PartName="/ppt/slideLayouts/_rels/slideLayout79.xml.rels" ContentType="application/vnd.openxmlformats-package.relationships+xml"/>
  <Override PartName="/ppt/slideLayouts/_rels/slideLayout61.xml.rels" ContentType="application/vnd.openxmlformats-package.relationships+xml"/>
  <Override PartName="/ppt/slideLayouts/_rels/slideLayout62.xml.rels" ContentType="application/vnd.openxmlformats-package.relationships+xml"/>
  <Override PartName="/ppt/slideLayouts/_rels/slideLayout63.xml.rels" ContentType="application/vnd.openxmlformats-package.relationships+xml"/>
  <Override PartName="/ppt/slideLayouts/_rels/slideLayout102.xml.rels" ContentType="application/vnd.openxmlformats-package.relationships+xml"/>
  <Override PartName="/ppt/slideLayouts/_rels/slideLayout57.xml.rels" ContentType="application/vnd.openxmlformats-package.relationships+xml"/>
  <Override PartName="/ppt/slideLayouts/_rels/slideLayout71.xml.rels" ContentType="application/vnd.openxmlformats-package.relationships+xml"/>
  <Override PartName="/ppt/slideLayouts/_rels/slideLayout103.xml.rels" ContentType="application/vnd.openxmlformats-package.relationships+xml"/>
  <Override PartName="/ppt/slideLayouts/_rels/slideLayout72.xml.rels" ContentType="application/vnd.openxmlformats-package.relationships+xml"/>
  <Override PartName="/ppt/slideLayouts/_rels/slideLayout104.xml.rels" ContentType="application/vnd.openxmlformats-package.relationships+xml"/>
  <Override PartName="/ppt/slideLayouts/_rels/slideLayout73.xml.rels" ContentType="application/vnd.openxmlformats-package.relationships+xml"/>
  <Override PartName="/ppt/slideLayouts/_rels/slideLayout105.xml.rels" ContentType="application/vnd.openxmlformats-package.relationships+xml"/>
  <Override PartName="/ppt/slideLayouts/_rels/slideLayout74.xml.rels" ContentType="application/vnd.openxmlformats-package.relationships+xml"/>
  <Override PartName="/ppt/slideLayouts/_rels/slideLayout75.xml.rels" ContentType="application/vnd.openxmlformats-package.relationships+xml"/>
  <Override PartName="/ppt/slideLayouts/_rels/slideLayout76.xml.rels" ContentType="application/vnd.openxmlformats-package.relationships+xml"/>
  <Override PartName="/ppt/slideLayouts/_rels/slideLayout109.xml.rels" ContentType="application/vnd.openxmlformats-package.relationships+xml"/>
  <Override PartName="/ppt/slideLayouts/_rels/slideLayout78.xml.rels" ContentType="application/vnd.openxmlformats-package.relationships+xml"/>
  <Override PartName="/ppt/slideLayouts/_rels/slideLayout115.xml.rels" ContentType="application/vnd.openxmlformats-package.relationships+xml"/>
  <Override PartName="/ppt/slideLayouts/_rels/slideLayout84.xml.rels" ContentType="application/vnd.openxmlformats-package.relationships+xml"/>
  <Override PartName="/ppt/slideLayouts/_rels/slideLayout116.xml.rels" ContentType="application/vnd.openxmlformats-package.relationships+xml"/>
  <Override PartName="/ppt/slideLayouts/_rels/slideLayout85.xml.rels" ContentType="application/vnd.openxmlformats-package.relationships+xml"/>
  <Override PartName="/ppt/slideLayouts/_rels/slideLayout117.xml.rels" ContentType="application/vnd.openxmlformats-package.relationships+xml"/>
  <Override PartName="/ppt/slideLayouts/_rels/slideLayout86.xml.rels" ContentType="application/vnd.openxmlformats-package.relationships+xml"/>
  <Override PartName="/ppt/slideLayouts/_rels/slideLayout118.xml.rels" ContentType="application/vnd.openxmlformats-package.relationships+xml"/>
  <Override PartName="/ppt/slideLayouts/_rels/slideLayout30.xml.rels" ContentType="application/vnd.openxmlformats-package.relationships+xml"/>
  <Override PartName="/ppt/slideLayouts/_rels/slideLayout87.xml.rels" ContentType="application/vnd.openxmlformats-package.relationships+xml"/>
  <Override PartName="/ppt/slideLayouts/_rels/slideLayout31.xml.rels" ContentType="application/vnd.openxmlformats-package.relationships+xml"/>
  <Override PartName="/ppt/slideLayouts/_rels/slideLayout88.xml.rels" ContentType="application/vnd.openxmlformats-package.relationships+xml"/>
  <Override PartName="/ppt/slideLayouts/_rels/slideLayout32.xml.rels" ContentType="application/vnd.openxmlformats-package.relationships+xml"/>
  <Override PartName="/ppt/slideLayouts/_rels/slideLayout89.xml.rels" ContentType="application/vnd.openxmlformats-package.relationships+xml"/>
  <Override PartName="/ppt/slideLayouts/_rels/slideLayout127.xml.rels" ContentType="application/vnd.openxmlformats-package.relationships+xml"/>
  <Override PartName="/ppt/slideLayouts/_rels/slideLayout96.xml.rels" ContentType="application/vnd.openxmlformats-package.relationships+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notesMasters/_rels/notesMaster1.xml.rels" ContentType="application/vnd.openxmlformats-package.relationships+xml"/>
  <Override PartName="/ppt/notesMasters/notesMaster1.xml" ContentType="application/vnd.openxmlformats-officedocument.presentationml.notesMaster+xml"/>
  <Override PartName="/ppt/presentation.xml" ContentType="application/vnd.openxmlformats-officedocument.presentationml.presentation.main+xml"/>
  <Override PartName="/ppt/slideMasters/_rels/slideMaster14.xml.rels" ContentType="application/vnd.openxmlformats-package.relationships+xml"/>
  <Override PartName="/ppt/slideMasters/_rels/slideMaster13.xml.rels" ContentType="application/vnd.openxmlformats-package.relationships+xml"/>
  <Override PartName="/ppt/slideMasters/_rels/slideMaster12.xml.rels" ContentType="application/vnd.openxmlformats-package.relationships+xml"/>
  <Override PartName="/ppt/slideMasters/_rels/slideMaster11.xml.rels" ContentType="application/vnd.openxmlformats-package.relationships+xml"/>
  <Override PartName="/ppt/slideMasters/_rels/slideMaster4.xml.rels" ContentType="application/vnd.openxmlformats-package.relationships+xml"/>
  <Override PartName="/ppt/slideMasters/_rels/slideMaster3.xml.rels" ContentType="application/vnd.openxmlformats-package.relationships+xml"/>
  <Override PartName="/ppt/slideMasters/_rels/slideMaster5.xml.rels" ContentType="application/vnd.openxmlformats-package.relationships+xml"/>
  <Override PartName="/ppt/slideMasters/_rels/slideMaster6.xml.rels" ContentType="application/vnd.openxmlformats-package.relationships+xml"/>
  <Override PartName="/ppt/slideMasters/_rels/slideMaster7.xml.rels" ContentType="application/vnd.openxmlformats-package.relationships+xml"/>
  <Override PartName="/ppt/slideMasters/_rels/slideMaster9.xml.rels" ContentType="application/vnd.openxmlformats-package.relationships+xml"/>
  <Override PartName="/ppt/slideMasters/_rels/slideMaster2.xml.rels" ContentType="application/vnd.openxmlformats-package.relationships+xml"/>
  <Override PartName="/ppt/slideMasters/_rels/slideMaster8.xml.rels" ContentType="application/vnd.openxmlformats-package.relationships+xml"/>
  <Override PartName="/ppt/slideMasters/_rels/slideMaster1.xml.rels" ContentType="application/vnd.openxmlformats-package.relationships+xml"/>
  <Override PartName="/ppt/slideMasters/_rels/slideMaster10.xml.rels" ContentType="application/vnd.openxmlformats-package.relationships+xml"/>
  <Override PartName="/ppt/slideMasters/slideMaster11.xml" ContentType="application/vnd.openxmlformats-officedocument.presentationml.slideMaster+xml"/>
  <Override PartName="/ppt/slideMasters/slideMaster4.xml" ContentType="application/vnd.openxmlformats-officedocument.presentationml.slideMaster+xml"/>
  <Override PartName="/ppt/slideMasters/slideMaster14.xml" ContentType="application/vnd.openxmlformats-officedocument.presentationml.slideMaster+xml"/>
  <Override PartName="/ppt/slideMasters/slideMaster3.xml" ContentType="application/vnd.openxmlformats-officedocument.presentationml.slideMaster+xml"/>
  <Override PartName="/ppt/slideMasters/slideMaster13.xml" ContentType="application/vnd.openxmlformats-officedocument.presentationml.slideMaster+xml"/>
  <Override PartName="/ppt/slideMasters/slideMaster2.xml" ContentType="application/vnd.openxmlformats-officedocument.presentationml.slideMaster+xml"/>
  <Override PartName="/ppt/slideMasters/slideMaster12.xml" ContentType="application/vnd.openxmlformats-officedocument.presentationml.slideMaster+xml"/>
  <Override PartName="/ppt/slideMasters/slideMaster1.xml" ContentType="application/vnd.openxmlformats-officedocument.presentationml.slideMaster+xml"/>
  <Override PartName="/ppt/slideMasters/slideMaster5.xml" ContentType="application/vnd.openxmlformats-officedocument.presentationml.slideMaster+xml"/>
  <Override PartName="/ppt/slideMasters/slideMaster10.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theme/theme12.xml" ContentType="application/vnd.openxmlformats-officedocument.theme+xml"/>
  <Override PartName="/ppt/theme/theme4.xml" ContentType="application/vnd.openxmlformats-officedocument.theme+xml"/>
  <Override PartName="/ppt/theme/theme11.xml" ContentType="application/vnd.openxmlformats-officedocument.theme+xml"/>
  <Override PartName="/ppt/theme/theme3.xml" ContentType="application/vnd.openxmlformats-officedocument.theme+xml"/>
  <Override PartName="/ppt/theme/theme1.xml" ContentType="application/vnd.openxmlformats-officedocument.theme+xml"/>
  <Override PartName="/ppt/theme/theme13.xml" ContentType="application/vnd.openxmlformats-officedocument.theme+xml"/>
  <Override PartName="/ppt/theme/theme5.xml" ContentType="application/vnd.openxmlformats-officedocument.theme+xml"/>
  <Override PartName="/ppt/theme/theme14.xml" ContentType="application/vnd.openxmlformats-officedocument.theme+xml"/>
  <Override PartName="/ppt/theme/theme6.xml" ContentType="application/vnd.openxmlformats-officedocument.theme+xml"/>
  <Override PartName="/ppt/theme/theme15.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theme/theme2.xml" ContentType="application/vnd.openxmlformats-officedocument.theme+xml"/>
  <Override PartName="/ppt/theme/theme10.xml" ContentType="application/vnd.openxmlformats-officedocument.theme+xml"/>
  <Override PartName="/ppt/_rels/presentation.xml.rels" ContentType="application/vnd.openxmlformats-package.relationships+xml"/>
  <Override PartName="/ppt/media/image111.jpeg" ContentType="image/jpeg"/>
  <Override PartName="/ppt/media/image110.jpeg" ContentType="image/jpeg"/>
  <Override PartName="/ppt/media/image109.jpeg" ContentType="image/jpeg"/>
  <Override PartName="/ppt/media/image108.jpeg" ContentType="image/jpeg"/>
  <Override PartName="/ppt/media/image107.jpeg" ContentType="image/jpeg"/>
  <Override PartName="/ppt/media/image105.jpeg" ContentType="image/jpeg"/>
  <Override PartName="/ppt/media/image104.jpeg" ContentType="image/jpeg"/>
  <Override PartName="/ppt/media/image103.jpeg" ContentType="image/jpeg"/>
  <Override PartName="/ppt/media/image102.jpeg" ContentType="image/jpeg"/>
  <Override PartName="/ppt/media/image101.jpeg" ContentType="image/jpeg"/>
  <Override PartName="/ppt/media/image100.jpeg" ContentType="image/jpeg"/>
  <Override PartName="/ppt/media/image97.jpeg" ContentType="image/jpeg"/>
  <Override PartName="/ppt/media/image42.png" ContentType="image/png"/>
  <Override PartName="/ppt/media/image61.jpeg" ContentType="image/jpeg"/>
  <Override PartName="/ppt/media/image46.jpeg" ContentType="image/jpeg"/>
  <Override PartName="/ppt/media/image22.png" ContentType="image/png"/>
  <Override PartName="/ppt/media/image89.jpeg" ContentType="image/jpeg"/>
  <Override PartName="/ppt/media/image41.png" ContentType="image/png"/>
  <Override PartName="/ppt/media/image93.jpeg" ContentType="image/jpeg"/>
  <Override PartName="/ppt/media/image40.png" ContentType="image/png"/>
  <Override PartName="/ppt/media/image35.png" ContentType="image/png"/>
  <Override PartName="/ppt/media/image33.png" ContentType="image/png"/>
  <Override PartName="/ppt/media/image32.png" ContentType="image/png"/>
  <Override PartName="/ppt/media/image60.jpeg" ContentType="image/jpeg"/>
  <Override PartName="/ppt/media/image45.jpeg" ContentType="image/jpeg"/>
  <Override PartName="/ppt/media/image12.png" ContentType="image/png"/>
  <Override PartName="/ppt/media/image31.png" ContentType="image/png"/>
  <Override PartName="/ppt/media/image30.png" ContentType="image/png"/>
  <Override PartName="/ppt/media/image29.png" ContentType="image/png"/>
  <Override PartName="/ppt/media/image28.png" ContentType="image/png"/>
  <Override PartName="/ppt/media/image78.jpeg" ContentType="image/jpeg"/>
  <Override PartName="/ppt/media/image58.jpeg" ContentType="image/jpeg"/>
  <Override PartName="/ppt/media/image91.jpeg" ContentType="image/jpeg"/>
  <Override PartName="/ppt/media/image47.jpeg" ContentType="image/jpeg"/>
  <Override PartName="/ppt/media/image80.jpeg" ContentType="image/jpeg"/>
  <Override PartName="/ppt/media/image26.png" ContentType="image/png"/>
  <Override PartName="/ppt/media/image25.png" ContentType="image/png"/>
  <Override PartName="/ppt/media/image67.jpeg" ContentType="image/jpeg"/>
  <Override PartName="/ppt/media/image24.png" ContentType="image/png"/>
  <Override PartName="/ppt/media/image9.png" ContentType="image/png"/>
  <Override PartName="/ppt/media/image99.jpeg" ContentType="image/jpeg"/>
  <Override PartName="/ppt/media/image71.jpeg" ContentType="image/jpeg"/>
  <Override PartName="/ppt/media/image10.png" ContentType="image/png"/>
  <Override PartName="/ppt/media/image23.png" ContentType="image/png"/>
  <Override PartName="/ppt/media/image98.jpeg" ContentType="image/jpeg"/>
  <Override PartName="/ppt/media/image70.jpeg" ContentType="image/jpeg"/>
  <Override PartName="/ppt/media/image8.png" ContentType="image/png"/>
  <Override PartName="/ppt/media/image36.png" ContentType="image/png"/>
  <Override PartName="/ppt/media/image1.png" ContentType="image/png"/>
  <Override PartName="/ppt/media/image94.jpeg" ContentType="image/jpeg"/>
  <Override PartName="/ppt/media/image6.png" ContentType="image/png"/>
  <Override PartName="/ppt/media/image21.png" ContentType="image/png"/>
  <Override PartName="/ppt/media/image34.png" ContentType="image/png"/>
  <Override PartName="/ppt/media/image68.jpeg" ContentType="image/jpeg"/>
  <Override PartName="/ppt/media/image48.jpeg" ContentType="image/jpeg"/>
  <Override PartName="/ppt/media/image81.jpeg" ContentType="image/jpeg"/>
  <Override PartName="/ppt/media/image2.png" ContentType="image/png"/>
  <Override PartName="/ppt/media/image62.jpeg" ContentType="image/jpeg"/>
  <Override PartName="/ppt/media/image44.jpeg" ContentType="image/jpeg"/>
  <Override PartName="/ppt/media/image7.png" ContentType="image/png"/>
  <Override PartName="/ppt/media/image83.jpeg" ContentType="image/jpeg"/>
  <Override PartName="/ppt/media/image38.png" ContentType="image/png"/>
  <Override PartName="/ppt/media/image3.png" ContentType="image/png"/>
  <Override PartName="/ppt/media/image39.png" ContentType="image/png"/>
  <Override PartName="/ppt/media/image4.png" ContentType="image/png"/>
  <Override PartName="/ppt/media/image43.jpeg" ContentType="image/jpeg"/>
  <Override PartName="/ppt/media/image11.png" ContentType="image/png"/>
  <Override PartName="/ppt/media/image13.png" ContentType="image/png"/>
  <Override PartName="/ppt/media/image56.jpeg" ContentType="image/jpeg"/>
  <Override PartName="/ppt/media/image15.png" ContentType="image/png"/>
  <Override PartName="/ppt/media/image16.png" ContentType="image/png"/>
  <Override PartName="/ppt/media/image14.png" ContentType="image/png"/>
  <Override PartName="/ppt/media/image66.jpeg" ContentType="image/jpeg"/>
  <Override PartName="/ppt/media/image18.png" ContentType="image/png"/>
  <Override PartName="/ppt/media/image77.jpeg" ContentType="image/jpeg"/>
  <Override PartName="/ppt/media/image57.jpeg" ContentType="image/jpeg"/>
  <Override PartName="/ppt/media/image90.jpeg" ContentType="image/jpeg"/>
  <Override PartName="/ppt/media/image19.png" ContentType="image/png"/>
  <Override PartName="/ppt/media/image79.jpeg" ContentType="image/jpeg"/>
  <Override PartName="/ppt/media/image5.png" ContentType="image/png"/>
  <Override PartName="/ppt/media/image50.jpeg" ContentType="image/jpeg"/>
  <Override PartName="/ppt/media/image86.jpeg" ContentType="image/jpeg"/>
  <Override PartName="/ppt/media/image51.jpeg" ContentType="image/jpeg"/>
  <Override PartName="/ppt/media/image87.jpeg" ContentType="image/jpeg"/>
  <Override PartName="/ppt/media/image17.png" ContentType="image/png"/>
  <Override PartName="/ppt/media/image52.jpeg" ContentType="image/jpeg"/>
  <Override PartName="/ppt/media/image106.png" ContentType="image/png"/>
  <Override PartName="/ppt/media/image88.jpeg" ContentType="image/jpeg"/>
  <Override PartName="/ppt/media/image27.png" ContentType="image/png"/>
  <Override PartName="/ppt/media/image53.jpeg" ContentType="image/jpeg"/>
  <Override PartName="/ppt/media/image37.png" ContentType="image/png"/>
  <Override PartName="/ppt/media/image54.jpeg" ContentType="image/jpeg"/>
  <Override PartName="/ppt/media/image55.jpeg" ContentType="image/jpeg"/>
  <Override PartName="/ppt/media/image92.jpeg" ContentType="image/jpeg"/>
  <Override PartName="/ppt/media/image59.jpeg" ContentType="image/jpeg"/>
  <Override PartName="/ppt/media/image20.png" ContentType="image/png"/>
  <Override PartName="/ppt/media/image72.jpeg" ContentType="image/jpeg"/>
  <Override PartName="/ppt/media/image63.jpeg" ContentType="image/jpeg"/>
  <Override PartName="/ppt/media/image64.jpeg" ContentType="image/jpeg"/>
  <Override PartName="/ppt/media/image65.jpeg" ContentType="image/jpeg"/>
  <Override PartName="/ppt/media/image69.jpeg" ContentType="image/jpeg"/>
  <Override PartName="/ppt/media/image49.jpeg" ContentType="image/jpeg"/>
  <Override PartName="/ppt/media/image82.jpeg" ContentType="image/jpeg"/>
  <Override PartName="/ppt/media/image73.png" ContentType="image/png"/>
  <Override PartName="/ppt/media/image74.png" ContentType="image/png"/>
  <Override PartName="/ppt/media/image75.png" ContentType="image/png"/>
  <Override PartName="/ppt/media/image76.png" ContentType="image/png"/>
  <Override PartName="/ppt/media/image84.jpeg" ContentType="image/jpeg"/>
  <Override PartName="/ppt/media/image85.jpeg" ContentType="image/jpeg"/>
  <Override PartName="/ppt/media/image95.jpeg" ContentType="image/jpeg"/>
  <Override PartName="/ppt/media/image96.jpeg" ContentType="image/jpeg"/>
  <Override PartName="/docProps/custom.xml" ContentType="application/vnd.openxmlformats-officedocument.custom-properties+xml"/>
  <Override PartName="/docProps/app.xml" ContentType="application/vnd.openxmlformats-officedocument.extended-properties+xml"/>
  <Override PartName="/docProps/core.xml" ContentType="application/vnd.openxmlformats-package.core-properties+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 id="2147483700" r:id="rId6"/>
    <p:sldMasterId id="2147483713" r:id="rId7"/>
    <p:sldMasterId id="2147483726" r:id="rId8"/>
    <p:sldMasterId id="2147483739" r:id="rId9"/>
    <p:sldMasterId id="2147483752" r:id="rId10"/>
    <p:sldMasterId id="2147483765" r:id="rId11"/>
    <p:sldMasterId id="2147483778" r:id="rId12"/>
    <p:sldMasterId id="2147483791" r:id="rId13"/>
    <p:sldMasterId id="2147483804" r:id="rId14"/>
    <p:sldMasterId id="2147483817" r:id="rId15"/>
  </p:sldMasterIdLst>
  <p:notesMasterIdLst>
    <p:notesMasterId r:id="rId16"/>
  </p:notesMasterIdLst>
  <p:sldIdLst>
    <p:sldId id="256" r:id="rId17"/>
    <p:sldId id="257" r:id="rId18"/>
    <p:sldId id="258" r:id="rId19"/>
    <p:sldId id="259" r:id="rId20"/>
    <p:sldId id="260" r:id="rId21"/>
    <p:sldId id="261" r:id="rId22"/>
    <p:sldId id="262" r:id="rId23"/>
    <p:sldId id="263" r:id="rId24"/>
    <p:sldId id="264" r:id="rId25"/>
    <p:sldId id="265" r:id="rId26"/>
    <p:sldId id="266" r:id="rId27"/>
    <p:sldId id="267" r:id="rId28"/>
    <p:sldId id="268" r:id="rId29"/>
    <p:sldId id="269" r:id="rId30"/>
    <p:sldId id="270" r:id="rId31"/>
    <p:sldId id="271" r:id="rId32"/>
    <p:sldId id="272" r:id="rId33"/>
    <p:sldId id="273" r:id="rId34"/>
    <p:sldId id="274" r:id="rId35"/>
    <p:sldId id="275" r:id="rId36"/>
    <p:sldId id="276" r:id="rId37"/>
    <p:sldId id="277" r:id="rId38"/>
    <p:sldId id="278" r:id="rId39"/>
  </p:sldIdLst>
  <p:sldSz cx="12192000" cy="6858000"/>
  <p:notesSz cx="6858000" cy="91440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slideMaster" Target="slideMasters/slideMaster8.xml"/><Relationship Id="rId10" Type="http://schemas.openxmlformats.org/officeDocument/2006/relationships/slideMaster" Target="slideMasters/slideMaster9.xml"/><Relationship Id="rId11" Type="http://schemas.openxmlformats.org/officeDocument/2006/relationships/slideMaster" Target="slideMasters/slideMaster10.xml"/><Relationship Id="rId12" Type="http://schemas.openxmlformats.org/officeDocument/2006/relationships/slideMaster" Target="slideMasters/slideMaster11.xml"/><Relationship Id="rId13" Type="http://schemas.openxmlformats.org/officeDocument/2006/relationships/slideMaster" Target="slideMasters/slideMaster12.xml"/><Relationship Id="rId14" Type="http://schemas.openxmlformats.org/officeDocument/2006/relationships/slideMaster" Target="slideMasters/slideMaster13.xml"/><Relationship Id="rId15" Type="http://schemas.openxmlformats.org/officeDocument/2006/relationships/slideMaster" Target="slideMasters/slideMaster14.xml"/><Relationship Id="rId16" Type="http://schemas.openxmlformats.org/officeDocument/2006/relationships/notesMaster" Target="notesMasters/notesMaster1.xml"/><Relationship Id="rId17" Type="http://schemas.openxmlformats.org/officeDocument/2006/relationships/slide" Target="slides/slide1.xml"/><Relationship Id="rId18" Type="http://schemas.openxmlformats.org/officeDocument/2006/relationships/slide" Target="slides/slide2.xml"/><Relationship Id="rId19" Type="http://schemas.openxmlformats.org/officeDocument/2006/relationships/slide" Target="slides/slide3.xml"/><Relationship Id="rId20" Type="http://schemas.openxmlformats.org/officeDocument/2006/relationships/slide" Target="slides/slide4.xml"/><Relationship Id="rId21" Type="http://schemas.openxmlformats.org/officeDocument/2006/relationships/slide" Target="slides/slide5.xml"/><Relationship Id="rId22" Type="http://schemas.openxmlformats.org/officeDocument/2006/relationships/slide" Target="slides/slide6.xml"/><Relationship Id="rId23" Type="http://schemas.openxmlformats.org/officeDocument/2006/relationships/slide" Target="slides/slide7.xml"/><Relationship Id="rId24" Type="http://schemas.openxmlformats.org/officeDocument/2006/relationships/slide" Target="slides/slide8.xml"/><Relationship Id="rId25" Type="http://schemas.openxmlformats.org/officeDocument/2006/relationships/slide" Target="slides/slide9.xml"/><Relationship Id="rId26" Type="http://schemas.openxmlformats.org/officeDocument/2006/relationships/slide" Target="slides/slide10.xml"/><Relationship Id="rId27" Type="http://schemas.openxmlformats.org/officeDocument/2006/relationships/slide" Target="slides/slide11.xml"/><Relationship Id="rId28" Type="http://schemas.openxmlformats.org/officeDocument/2006/relationships/slide" Target="slides/slide12.xml"/><Relationship Id="rId29" Type="http://schemas.openxmlformats.org/officeDocument/2006/relationships/slide" Target="slides/slide13.xml"/><Relationship Id="rId30" Type="http://schemas.openxmlformats.org/officeDocument/2006/relationships/slide" Target="slides/slide14.xml"/><Relationship Id="rId31" Type="http://schemas.openxmlformats.org/officeDocument/2006/relationships/slide" Target="slides/slide15.xml"/><Relationship Id="rId32" Type="http://schemas.openxmlformats.org/officeDocument/2006/relationships/slide" Target="slides/slide16.xml"/><Relationship Id="rId33" Type="http://schemas.openxmlformats.org/officeDocument/2006/relationships/slide" Target="slides/slide17.xml"/><Relationship Id="rId34" Type="http://schemas.openxmlformats.org/officeDocument/2006/relationships/slide" Target="slides/slide18.xml"/><Relationship Id="rId35" Type="http://schemas.openxmlformats.org/officeDocument/2006/relationships/slide" Target="slides/slide19.xml"/><Relationship Id="rId36" Type="http://schemas.openxmlformats.org/officeDocument/2006/relationships/slide" Target="slides/slide20.xml"/><Relationship Id="rId37" Type="http://schemas.openxmlformats.org/officeDocument/2006/relationships/slide" Target="slides/slide21.xml"/><Relationship Id="rId38" Type="http://schemas.openxmlformats.org/officeDocument/2006/relationships/slide" Target="slides/slide22.xml"/><Relationship Id="rId39" Type="http://schemas.openxmlformats.org/officeDocument/2006/relationships/slide" Target="slides/slide23.xml"/>
</Relationships>
</file>

<file path=ppt/notesMasters/_rels/notesMaster1.xml.rels><?xml version="1.0" encoding="UTF-8"?>
<Relationships xmlns="http://schemas.openxmlformats.org/package/2006/relationships"><Relationship Id="rId1" Type="http://schemas.openxmlformats.org/officeDocument/2006/relationships/theme" Target="../theme/theme15.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22" name="PlaceHolder 1"/>
          <p:cNvSpPr>
            <a:spLocks noGrp="1"/>
          </p:cNvSpPr>
          <p:nvPr>
            <p:ph type="body"/>
          </p:nvPr>
        </p:nvSpPr>
        <p:spPr>
          <a:xfrm>
            <a:off x="756000" y="5078520"/>
            <a:ext cx="6047640" cy="4811040"/>
          </a:xfrm>
          <a:prstGeom prst="rect">
            <a:avLst/>
          </a:prstGeom>
        </p:spPr>
        <p:txBody>
          <a:bodyPr lIns="0" rIns="0" tIns="0" bIns="0"/>
          <a:p>
            <a:r>
              <a:rPr b="0" lang="en-US" sz="2000" spc="-1" strike="noStrike">
                <a:solidFill>
                  <a:srgbClr val="000000"/>
                </a:solidFill>
                <a:uFill>
                  <a:solidFill>
                    <a:srgbClr val="ffffff"/>
                  </a:solidFill>
                </a:uFill>
                <a:latin typeface="Arial"/>
              </a:rPr>
              <a:t>Click to edit the notes format</a:t>
            </a:r>
            <a:endParaRPr b="0" lang="en-US" sz="2000" spc="-1" strike="noStrike">
              <a:solidFill>
                <a:srgbClr val="000000"/>
              </a:solidFill>
              <a:uFill>
                <a:solidFill>
                  <a:srgbClr val="ffffff"/>
                </a:solidFill>
              </a:uFill>
              <a:latin typeface="Arial"/>
            </a:endParaRPr>
          </a:p>
        </p:txBody>
      </p:sp>
      <p:sp>
        <p:nvSpPr>
          <p:cNvPr id="623" name="PlaceHolder 2"/>
          <p:cNvSpPr>
            <a:spLocks noGrp="1"/>
          </p:cNvSpPr>
          <p:nvPr>
            <p:ph type="hdr"/>
          </p:nvPr>
        </p:nvSpPr>
        <p:spPr>
          <a:xfrm>
            <a:off x="0" y="0"/>
            <a:ext cx="3280680" cy="534240"/>
          </a:xfrm>
          <a:prstGeom prst="rect">
            <a:avLst/>
          </a:prstGeom>
        </p:spPr>
        <p:txBody>
          <a:bodyPr lIns="0" rIns="0" tIns="0" bIns="0"/>
          <a:p>
            <a:r>
              <a:rPr b="0" lang="en-US" sz="1400" spc="-1" strike="noStrike">
                <a:solidFill>
                  <a:srgbClr val="000000"/>
                </a:solidFill>
                <a:uFill>
                  <a:solidFill>
                    <a:srgbClr val="ffffff"/>
                  </a:solidFill>
                </a:uFill>
                <a:latin typeface="Times New Roman"/>
              </a:rPr>
              <a:t>&lt;header&gt;</a:t>
            </a:r>
            <a:endParaRPr b="0" lang="en-US" sz="1400" spc="-1" strike="noStrike">
              <a:solidFill>
                <a:srgbClr val="000000"/>
              </a:solidFill>
              <a:uFill>
                <a:solidFill>
                  <a:srgbClr val="ffffff"/>
                </a:solidFill>
              </a:uFill>
              <a:latin typeface="Times New Roman"/>
            </a:endParaRPr>
          </a:p>
        </p:txBody>
      </p:sp>
      <p:sp>
        <p:nvSpPr>
          <p:cNvPr id="624" name="PlaceHolder 3"/>
          <p:cNvSpPr>
            <a:spLocks noGrp="1"/>
          </p:cNvSpPr>
          <p:nvPr>
            <p:ph type="dt"/>
          </p:nvPr>
        </p:nvSpPr>
        <p:spPr>
          <a:xfrm>
            <a:off x="4278960" y="0"/>
            <a:ext cx="3280680" cy="534240"/>
          </a:xfrm>
          <a:prstGeom prst="rect">
            <a:avLst/>
          </a:prstGeom>
        </p:spPr>
        <p:txBody>
          <a:bodyPr lIns="0" rIns="0" tIns="0" bIns="0"/>
          <a:p>
            <a:pPr algn="r"/>
            <a:r>
              <a:rPr b="0" lang="en-US" sz="1400" spc="-1" strike="noStrike">
                <a:solidFill>
                  <a:srgbClr val="000000"/>
                </a:solidFill>
                <a:uFill>
                  <a:solidFill>
                    <a:srgbClr val="ffffff"/>
                  </a:solidFill>
                </a:uFill>
                <a:latin typeface="Times New Roman"/>
              </a:rPr>
              <a:t>&lt;date/time&gt;</a:t>
            </a:r>
            <a:endParaRPr b="0" lang="en-US" sz="1400" spc="-1" strike="noStrike">
              <a:solidFill>
                <a:srgbClr val="000000"/>
              </a:solidFill>
              <a:uFill>
                <a:solidFill>
                  <a:srgbClr val="ffffff"/>
                </a:solidFill>
              </a:uFill>
              <a:latin typeface="Times New Roman"/>
            </a:endParaRPr>
          </a:p>
        </p:txBody>
      </p:sp>
      <p:sp>
        <p:nvSpPr>
          <p:cNvPr id="625" name="PlaceHolder 4"/>
          <p:cNvSpPr>
            <a:spLocks noGrp="1"/>
          </p:cNvSpPr>
          <p:nvPr>
            <p:ph type="ftr"/>
          </p:nvPr>
        </p:nvSpPr>
        <p:spPr>
          <a:xfrm>
            <a:off x="0" y="10157400"/>
            <a:ext cx="3280680" cy="534240"/>
          </a:xfrm>
          <a:prstGeom prst="rect">
            <a:avLst/>
          </a:prstGeom>
        </p:spPr>
        <p:txBody>
          <a:bodyPr lIns="0" rIns="0" tIns="0" bIns="0" anchor="b"/>
          <a:p>
            <a:r>
              <a:rPr b="0" lang="en-US" sz="1400" spc="-1" strike="noStrike">
                <a:solidFill>
                  <a:srgbClr val="000000"/>
                </a:solidFill>
                <a:uFill>
                  <a:solidFill>
                    <a:srgbClr val="ffffff"/>
                  </a:solidFill>
                </a:uFill>
                <a:latin typeface="Times New Roman"/>
              </a:rPr>
              <a:t>&lt;footer&gt;</a:t>
            </a:r>
            <a:endParaRPr b="0" lang="en-US" sz="1400" spc="-1" strike="noStrike">
              <a:solidFill>
                <a:srgbClr val="000000"/>
              </a:solidFill>
              <a:uFill>
                <a:solidFill>
                  <a:srgbClr val="ffffff"/>
                </a:solidFill>
              </a:uFill>
              <a:latin typeface="Times New Roman"/>
            </a:endParaRPr>
          </a:p>
        </p:txBody>
      </p:sp>
      <p:sp>
        <p:nvSpPr>
          <p:cNvPr id="626" name="PlaceHolder 5"/>
          <p:cNvSpPr>
            <a:spLocks noGrp="1"/>
          </p:cNvSpPr>
          <p:nvPr>
            <p:ph type="sldNum"/>
          </p:nvPr>
        </p:nvSpPr>
        <p:spPr>
          <a:xfrm>
            <a:off x="4278960" y="10157400"/>
            <a:ext cx="3280680" cy="534240"/>
          </a:xfrm>
          <a:prstGeom prst="rect">
            <a:avLst/>
          </a:prstGeom>
        </p:spPr>
        <p:txBody>
          <a:bodyPr lIns="0" rIns="0" tIns="0" bIns="0" anchor="b"/>
          <a:p>
            <a:pPr algn="r"/>
            <a:fld id="{A6661ED7-9C8A-4E3A-A989-D7BE0257CC77}" type="slidenum">
              <a:rPr b="0" lang="en-US" sz="1400" spc="-1" strike="noStrike">
                <a:solidFill>
                  <a:srgbClr val="000000"/>
                </a:solidFill>
                <a:uFill>
                  <a:solidFill>
                    <a:srgbClr val="ffffff"/>
                  </a:solidFill>
                </a:uFill>
                <a:latin typeface="Times New Roman"/>
              </a:rPr>
              <a:t>&lt;number&gt;</a:t>
            </a:fld>
            <a:endParaRPr b="0" lang="en-US" sz="1400" spc="-1" strike="noStrike">
              <a:solidFill>
                <a:srgbClr val="000000"/>
              </a:solidFill>
              <a:uFill>
                <a:solidFill>
                  <a:srgbClr val="ffffff"/>
                </a:solidFill>
              </a:uFill>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
</Relationships>
</file>

<file path=ppt/notesSlides/notesSlide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73" name="PlaceHolder 1"/>
          <p:cNvSpPr>
            <a:spLocks noGrp="1"/>
          </p:cNvSpPr>
          <p:nvPr>
            <p:ph type="body"/>
          </p:nvPr>
        </p:nvSpPr>
        <p:spPr>
          <a:xfrm>
            <a:off x="685800" y="4400640"/>
            <a:ext cx="5486040" cy="3600000"/>
          </a:xfrm>
          <a:prstGeom prst="rect">
            <a:avLst/>
          </a:prstGeom>
        </p:spPr>
        <p:txBody>
          <a:bodyPr/>
          <a:p>
            <a:endParaRPr b="0" lang="en-US" sz="2000" spc="-1" strike="noStrike">
              <a:solidFill>
                <a:srgbClr val="000000"/>
              </a:solidFill>
              <a:uFill>
                <a:solidFill>
                  <a:srgbClr val="ffffff"/>
                </a:solidFill>
              </a:uFill>
              <a:latin typeface="Arial"/>
            </a:endParaRPr>
          </a:p>
        </p:txBody>
      </p:sp>
      <p:sp>
        <p:nvSpPr>
          <p:cNvPr id="1074" name="TextShape 2"/>
          <p:cNvSpPr txBox="1"/>
          <p:nvPr/>
        </p:nvSpPr>
        <p:spPr>
          <a:xfrm>
            <a:off x="3884760" y="8685360"/>
            <a:ext cx="2971440" cy="458280"/>
          </a:xfrm>
          <a:prstGeom prst="rect">
            <a:avLst/>
          </a:prstGeom>
          <a:noFill/>
          <a:ln>
            <a:noFill/>
          </a:ln>
        </p:spPr>
        <p:txBody>
          <a:bodyPr anchor="b"/>
          <a:p>
            <a:pPr algn="r">
              <a:lnSpc>
                <a:spcPct val="100000"/>
              </a:lnSpc>
            </a:pPr>
            <a:fld id="{A1AD1044-88A9-4338-B067-17AF70C2D0B0}" type="slidenum">
              <a:rPr b="0" lang="en-US" sz="1200" spc="-1" strike="noStrike">
                <a:solidFill>
                  <a:srgbClr val="000000"/>
                </a:solidFill>
                <a:uFill>
                  <a:solidFill>
                    <a:srgbClr val="ffffff"/>
                  </a:solidFill>
                </a:uFill>
                <a:latin typeface="+mn-lt"/>
                <a:ea typeface="+mn-ea"/>
              </a:rPr>
              <a:t>&lt;number&gt;</a:t>
            </a:fld>
            <a:endParaRPr b="0" lang="en-US" sz="1200" spc="-1" strike="noStrike">
              <a:solidFill>
                <a:srgbClr val="000000"/>
              </a:solidFill>
              <a:uFill>
                <a:solidFill>
                  <a:srgbClr val="ffffff"/>
                </a:solidFill>
              </a:uFill>
              <a:latin typeface="Times New Roman"/>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0.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1.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2.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3.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4.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5.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6.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7.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8.xml.rels><?xml version="1.0" encoding="UTF-8"?>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26.png"/><Relationship Id="rId3" Type="http://schemas.openxmlformats.org/officeDocument/2006/relationships/image" Target="../media/image27.png"/>
</Relationships>
</file>

<file path=ppt/slideLayouts/_rels/slideLayout109.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0.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1.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2.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3.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4.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5.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6.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7.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8.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9.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
</Relationships>
</file>

<file path=ppt/slideLayouts/_rels/slideLayout120.xml.rels><?xml version="1.0" encoding="UTF-8"?>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29.png"/><Relationship Id="rId3" Type="http://schemas.openxmlformats.org/officeDocument/2006/relationships/image" Target="../media/image30.png"/>
</Relationships>
</file>

<file path=ppt/slideLayouts/_rels/slideLayout121.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2.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3.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4.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5.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6.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7.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8.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9.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30.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31.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32.xml.rels><?xml version="1.0" encoding="UTF-8"?>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32.png"/><Relationship Id="rId3" Type="http://schemas.openxmlformats.org/officeDocument/2006/relationships/image" Target="../media/image33.png"/>
</Relationships>
</file>

<file path=ppt/slideLayouts/_rels/slideLayout133.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4.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5.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6.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7.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8.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9.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0.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1.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2.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3.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4.xml.rels><?xml version="1.0" encoding="UTF-8"?>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35.png"/><Relationship Id="rId3" Type="http://schemas.openxmlformats.org/officeDocument/2006/relationships/image" Target="../media/image36.png"/>
</Relationships>
</file>

<file path=ppt/slideLayouts/_rels/slideLayout145.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46.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47.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48.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49.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0.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1.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2.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3.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4.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5.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6.xml.rels><?xml version="1.0" encoding="UTF-8"?>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38.png"/><Relationship Id="rId3" Type="http://schemas.openxmlformats.org/officeDocument/2006/relationships/image" Target="../media/image39.png"/>
</Relationships>
</file>

<file path=ppt/slideLayouts/_rels/slideLayout157.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58.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59.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0.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1.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2.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3.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4.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5.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6.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7.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8.xml.rels><?xml version="1.0" encoding="UTF-8"?>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41.png"/><Relationship Id="rId3" Type="http://schemas.openxmlformats.org/officeDocument/2006/relationships/image" Target="../media/image42.png"/>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6.png"/>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 Id="rId3" Type="http://schemas.openxmlformats.org/officeDocument/2006/relationships/image" Target="../media/image9.png"/>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png"/><Relationship Id="rId3" Type="http://schemas.openxmlformats.org/officeDocument/2006/relationships/image" Target="../media/image12.png"/>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4.png"/><Relationship Id="rId3" Type="http://schemas.openxmlformats.org/officeDocument/2006/relationships/image" Target="../media/image15.png"/>
</Relationships>
</file>

<file path=ppt/slideLayouts/_rels/slideLayout6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3.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4.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5.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7.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8.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9.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0.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2.xml.rels><?xml version="1.0" encoding="UTF-8"?>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7.png"/><Relationship Id="rId3" Type="http://schemas.openxmlformats.org/officeDocument/2006/relationships/image" Target="../media/image18.png"/>
</Relationships>
</file>

<file path=ppt/slideLayouts/_rels/slideLayout7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5.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6.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7.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8.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9.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0.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1.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2.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4.xml.rels><?xml version="1.0" encoding="UTF-8"?>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0.png"/><Relationship Id="rId3" Type="http://schemas.openxmlformats.org/officeDocument/2006/relationships/image" Target="../media/image21.png"/>
</Relationships>
</file>

<file path=ppt/slideLayouts/_rels/slideLayout85.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6.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7.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8.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9.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0.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1.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2.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3.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4.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5.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6.xml.rels><?xml version="1.0" encoding="UTF-8"?>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23.png"/><Relationship Id="rId3" Type="http://schemas.openxmlformats.org/officeDocument/2006/relationships/image" Target="../media/image24.png"/>
</Relationships>
</file>

<file path=ppt/slideLayouts/_rels/slideLayout97.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98.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99.xml.rels><?xml version="1.0" encoding="UTF-8"?>
<Relationships xmlns="http://schemas.openxmlformats.org/package/2006/relationships"><Relationship Id="rId1" Type="http://schemas.openxmlformats.org/officeDocument/2006/relationships/slideMaster" Target="../slideMasters/slideMaster9.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5"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000000"/>
              </a:solidFill>
              <a:uFill>
                <a:solidFill>
                  <a:srgbClr val="ffffff"/>
                </a:solidFill>
              </a:uFill>
              <a:latin typeface="Calibri"/>
            </a:endParaRPr>
          </a:p>
        </p:txBody>
      </p:sp>
      <p:sp>
        <p:nvSpPr>
          <p:cNvPr id="26" name="PlaceHolder 2"/>
          <p:cNvSpPr>
            <a:spLocks noGrp="1"/>
          </p:cNvSpPr>
          <p:nvPr>
            <p:ph type="body"/>
          </p:nvPr>
        </p:nvSpPr>
        <p:spPr>
          <a:xfrm>
            <a:off x="838080" y="1825560"/>
            <a:ext cx="10515240" cy="2075040"/>
          </a:xfrm>
          <a:prstGeom prst="rect">
            <a:avLst/>
          </a:prstGeom>
        </p:spPr>
        <p:txBody>
          <a:bodyPr lIns="0" rIns="0" tIns="0" bIns="0"/>
          <a:p>
            <a:endParaRPr b="0" lang="en-US" sz="2800" spc="-1" strike="noStrike">
              <a:solidFill>
                <a:srgbClr val="000000"/>
              </a:solidFill>
              <a:uFill>
                <a:solidFill>
                  <a:srgbClr val="ffffff"/>
                </a:solidFill>
              </a:uFill>
              <a:latin typeface="Calibri"/>
            </a:endParaRPr>
          </a:p>
        </p:txBody>
      </p:sp>
      <p:sp>
        <p:nvSpPr>
          <p:cNvPr id="27" name="PlaceHolder 3"/>
          <p:cNvSpPr>
            <a:spLocks noGrp="1"/>
          </p:cNvSpPr>
          <p:nvPr>
            <p:ph type="body"/>
          </p:nvPr>
        </p:nvSpPr>
        <p:spPr>
          <a:xfrm>
            <a:off x="838080" y="4098240"/>
            <a:ext cx="10515240" cy="2075040"/>
          </a:xfrm>
          <a:prstGeom prst="rect">
            <a:avLst/>
          </a:prstGeom>
        </p:spPr>
        <p:txBody>
          <a:bodyPr lIns="0" rIns="0" tIns="0" bIns="0"/>
          <a:p>
            <a:endParaRPr b="0" lang="en-US" sz="2800" spc="-1" strike="noStrike">
              <a:solidFill>
                <a:srgbClr val="000000"/>
              </a:solidFill>
              <a:uFill>
                <a:solidFill>
                  <a:srgbClr val="ffffff"/>
                </a:solidFill>
              </a:uFill>
              <a:latin typeface="Calibri"/>
            </a:endParaRPr>
          </a:p>
        </p:txBody>
      </p:sp>
    </p:spTree>
  </p:cSld>
</p:sldLayout>
</file>

<file path=ppt/slideLayouts/slideLayout10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375"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000000"/>
              </a:solidFill>
              <a:uFill>
                <a:solidFill>
                  <a:srgbClr val="ffffff"/>
                </a:solidFill>
              </a:uFill>
              <a:latin typeface="Calibri"/>
            </a:endParaRPr>
          </a:p>
        </p:txBody>
      </p:sp>
      <p:sp>
        <p:nvSpPr>
          <p:cNvPr id="376" name="PlaceHolder 2"/>
          <p:cNvSpPr>
            <a:spLocks noGrp="1"/>
          </p:cNvSpPr>
          <p:nvPr>
            <p:ph type="body"/>
          </p:nvPr>
        </p:nvSpPr>
        <p:spPr>
          <a:xfrm>
            <a:off x="838080" y="1825560"/>
            <a:ext cx="5131080" cy="4350960"/>
          </a:xfrm>
          <a:prstGeom prst="rect">
            <a:avLst/>
          </a:prstGeom>
        </p:spPr>
        <p:txBody>
          <a:bodyPr lIns="0" rIns="0" tIns="0" bIns="0"/>
          <a:p>
            <a:endParaRPr b="0" lang="en-US" sz="2800" spc="-1" strike="noStrike">
              <a:solidFill>
                <a:srgbClr val="000000"/>
              </a:solidFill>
              <a:uFill>
                <a:solidFill>
                  <a:srgbClr val="ffffff"/>
                </a:solidFill>
              </a:uFill>
              <a:latin typeface="Calibri"/>
            </a:endParaRPr>
          </a:p>
        </p:txBody>
      </p:sp>
      <p:sp>
        <p:nvSpPr>
          <p:cNvPr id="377" name="PlaceHolder 3"/>
          <p:cNvSpPr>
            <a:spLocks noGrp="1"/>
          </p:cNvSpPr>
          <p:nvPr>
            <p:ph type="body"/>
          </p:nvPr>
        </p:nvSpPr>
        <p:spPr>
          <a:xfrm>
            <a:off x="6226200" y="1825560"/>
            <a:ext cx="5131080" cy="4350960"/>
          </a:xfrm>
          <a:prstGeom prst="rect">
            <a:avLst/>
          </a:prstGeom>
        </p:spPr>
        <p:txBody>
          <a:bodyPr lIns="0" rIns="0" tIns="0" bIns="0"/>
          <a:p>
            <a:endParaRPr b="0" lang="en-US" sz="2800" spc="-1" strike="noStrike">
              <a:solidFill>
                <a:srgbClr val="000000"/>
              </a:solidFill>
              <a:uFill>
                <a:solidFill>
                  <a:srgbClr val="ffffff"/>
                </a:solidFill>
              </a:uFill>
              <a:latin typeface="Calibri"/>
            </a:endParaRPr>
          </a:p>
        </p:txBody>
      </p:sp>
    </p:spTree>
  </p:cSld>
</p:sldLayout>
</file>

<file path=ppt/slideLayouts/slideLayout10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378"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000000"/>
              </a:solidFill>
              <a:uFill>
                <a:solidFill>
                  <a:srgbClr val="ffffff"/>
                </a:solidFill>
              </a:uFill>
              <a:latin typeface="Calibri"/>
            </a:endParaRPr>
          </a:p>
        </p:txBody>
      </p:sp>
    </p:spTree>
  </p:cSld>
</p:sldLayout>
</file>

<file path=ppt/slideLayouts/slideLayout10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379" name="PlaceHolder 1"/>
          <p:cNvSpPr>
            <a:spLocks noGrp="1"/>
          </p:cNvSpPr>
          <p:nvPr>
            <p:ph type="subTitle"/>
          </p:nvPr>
        </p:nvSpPr>
        <p:spPr>
          <a:xfrm>
            <a:off x="609480" y="273600"/>
            <a:ext cx="10972440" cy="5307840"/>
          </a:xfrm>
          <a:prstGeom prst="rect">
            <a:avLst/>
          </a:prstGeom>
        </p:spPr>
        <p:txBody>
          <a:bodyPr lIns="0" rIns="0" tIns="0" bIns="0" anchor="ctr"/>
          <a:p>
            <a:pPr algn="ctr"/>
            <a:endParaRPr b="0" lang="en-US" sz="3200" spc="-1" strike="noStrike">
              <a:solidFill>
                <a:srgbClr val="000000"/>
              </a:solidFill>
              <a:uFill>
                <a:solidFill>
                  <a:srgbClr val="ffffff"/>
                </a:solidFill>
              </a:uFill>
              <a:latin typeface="Arial"/>
            </a:endParaRPr>
          </a:p>
        </p:txBody>
      </p:sp>
    </p:spTree>
  </p:cSld>
</p:sldLayout>
</file>

<file path=ppt/slideLayouts/slideLayout10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380"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000000"/>
              </a:solidFill>
              <a:uFill>
                <a:solidFill>
                  <a:srgbClr val="ffffff"/>
                </a:solidFill>
              </a:uFill>
              <a:latin typeface="Calibri"/>
            </a:endParaRPr>
          </a:p>
        </p:txBody>
      </p:sp>
      <p:sp>
        <p:nvSpPr>
          <p:cNvPr id="381" name="PlaceHolder 2"/>
          <p:cNvSpPr>
            <a:spLocks noGrp="1"/>
          </p:cNvSpPr>
          <p:nvPr>
            <p:ph type="body"/>
          </p:nvPr>
        </p:nvSpPr>
        <p:spPr>
          <a:xfrm>
            <a:off x="838080" y="1825560"/>
            <a:ext cx="5131080" cy="2075040"/>
          </a:xfrm>
          <a:prstGeom prst="rect">
            <a:avLst/>
          </a:prstGeom>
        </p:spPr>
        <p:txBody>
          <a:bodyPr lIns="0" rIns="0" tIns="0" bIns="0"/>
          <a:p>
            <a:endParaRPr b="0" lang="en-US" sz="2800" spc="-1" strike="noStrike">
              <a:solidFill>
                <a:srgbClr val="000000"/>
              </a:solidFill>
              <a:uFill>
                <a:solidFill>
                  <a:srgbClr val="ffffff"/>
                </a:solidFill>
              </a:uFill>
              <a:latin typeface="Calibri"/>
            </a:endParaRPr>
          </a:p>
        </p:txBody>
      </p:sp>
      <p:sp>
        <p:nvSpPr>
          <p:cNvPr id="382" name="PlaceHolder 3"/>
          <p:cNvSpPr>
            <a:spLocks noGrp="1"/>
          </p:cNvSpPr>
          <p:nvPr>
            <p:ph type="body"/>
          </p:nvPr>
        </p:nvSpPr>
        <p:spPr>
          <a:xfrm>
            <a:off x="838080" y="4098240"/>
            <a:ext cx="5131080" cy="2075040"/>
          </a:xfrm>
          <a:prstGeom prst="rect">
            <a:avLst/>
          </a:prstGeom>
        </p:spPr>
        <p:txBody>
          <a:bodyPr lIns="0" rIns="0" tIns="0" bIns="0"/>
          <a:p>
            <a:endParaRPr b="0" lang="en-US" sz="2800" spc="-1" strike="noStrike">
              <a:solidFill>
                <a:srgbClr val="000000"/>
              </a:solidFill>
              <a:uFill>
                <a:solidFill>
                  <a:srgbClr val="ffffff"/>
                </a:solidFill>
              </a:uFill>
              <a:latin typeface="Calibri"/>
            </a:endParaRPr>
          </a:p>
        </p:txBody>
      </p:sp>
      <p:sp>
        <p:nvSpPr>
          <p:cNvPr id="383" name="PlaceHolder 4"/>
          <p:cNvSpPr>
            <a:spLocks noGrp="1"/>
          </p:cNvSpPr>
          <p:nvPr>
            <p:ph type="body"/>
          </p:nvPr>
        </p:nvSpPr>
        <p:spPr>
          <a:xfrm>
            <a:off x="6226200" y="1825560"/>
            <a:ext cx="5131080" cy="4350960"/>
          </a:xfrm>
          <a:prstGeom prst="rect">
            <a:avLst/>
          </a:prstGeom>
        </p:spPr>
        <p:txBody>
          <a:bodyPr lIns="0" rIns="0" tIns="0" bIns="0"/>
          <a:p>
            <a:endParaRPr b="0" lang="en-US" sz="2800" spc="-1" strike="noStrike">
              <a:solidFill>
                <a:srgbClr val="000000"/>
              </a:solidFill>
              <a:uFill>
                <a:solidFill>
                  <a:srgbClr val="ffffff"/>
                </a:solidFill>
              </a:uFill>
              <a:latin typeface="Calibri"/>
            </a:endParaRPr>
          </a:p>
        </p:txBody>
      </p:sp>
    </p:spTree>
  </p:cSld>
</p:sldLayout>
</file>

<file path=ppt/slideLayouts/slideLayout10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384"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000000"/>
              </a:solidFill>
              <a:uFill>
                <a:solidFill>
                  <a:srgbClr val="ffffff"/>
                </a:solidFill>
              </a:uFill>
              <a:latin typeface="Calibri"/>
            </a:endParaRPr>
          </a:p>
        </p:txBody>
      </p:sp>
      <p:sp>
        <p:nvSpPr>
          <p:cNvPr id="385" name="PlaceHolder 2"/>
          <p:cNvSpPr>
            <a:spLocks noGrp="1"/>
          </p:cNvSpPr>
          <p:nvPr>
            <p:ph type="body"/>
          </p:nvPr>
        </p:nvSpPr>
        <p:spPr>
          <a:xfrm>
            <a:off x="838080" y="1825560"/>
            <a:ext cx="5131080" cy="4350960"/>
          </a:xfrm>
          <a:prstGeom prst="rect">
            <a:avLst/>
          </a:prstGeom>
        </p:spPr>
        <p:txBody>
          <a:bodyPr lIns="0" rIns="0" tIns="0" bIns="0"/>
          <a:p>
            <a:endParaRPr b="0" lang="en-US" sz="2800" spc="-1" strike="noStrike">
              <a:solidFill>
                <a:srgbClr val="000000"/>
              </a:solidFill>
              <a:uFill>
                <a:solidFill>
                  <a:srgbClr val="ffffff"/>
                </a:solidFill>
              </a:uFill>
              <a:latin typeface="Calibri"/>
            </a:endParaRPr>
          </a:p>
        </p:txBody>
      </p:sp>
      <p:sp>
        <p:nvSpPr>
          <p:cNvPr id="386" name="PlaceHolder 3"/>
          <p:cNvSpPr>
            <a:spLocks noGrp="1"/>
          </p:cNvSpPr>
          <p:nvPr>
            <p:ph type="body"/>
          </p:nvPr>
        </p:nvSpPr>
        <p:spPr>
          <a:xfrm>
            <a:off x="6226200" y="1825560"/>
            <a:ext cx="5131080" cy="2075040"/>
          </a:xfrm>
          <a:prstGeom prst="rect">
            <a:avLst/>
          </a:prstGeom>
        </p:spPr>
        <p:txBody>
          <a:bodyPr lIns="0" rIns="0" tIns="0" bIns="0"/>
          <a:p>
            <a:endParaRPr b="0" lang="en-US" sz="2800" spc="-1" strike="noStrike">
              <a:solidFill>
                <a:srgbClr val="000000"/>
              </a:solidFill>
              <a:uFill>
                <a:solidFill>
                  <a:srgbClr val="ffffff"/>
                </a:solidFill>
              </a:uFill>
              <a:latin typeface="Calibri"/>
            </a:endParaRPr>
          </a:p>
        </p:txBody>
      </p:sp>
      <p:sp>
        <p:nvSpPr>
          <p:cNvPr id="387" name="PlaceHolder 4"/>
          <p:cNvSpPr>
            <a:spLocks noGrp="1"/>
          </p:cNvSpPr>
          <p:nvPr>
            <p:ph type="body"/>
          </p:nvPr>
        </p:nvSpPr>
        <p:spPr>
          <a:xfrm>
            <a:off x="6226200" y="4098240"/>
            <a:ext cx="5131080" cy="2075040"/>
          </a:xfrm>
          <a:prstGeom prst="rect">
            <a:avLst/>
          </a:prstGeom>
        </p:spPr>
        <p:txBody>
          <a:bodyPr lIns="0" rIns="0" tIns="0" bIns="0"/>
          <a:p>
            <a:endParaRPr b="0" lang="en-US" sz="2800" spc="-1" strike="noStrike">
              <a:solidFill>
                <a:srgbClr val="000000"/>
              </a:solidFill>
              <a:uFill>
                <a:solidFill>
                  <a:srgbClr val="ffffff"/>
                </a:solidFill>
              </a:uFill>
              <a:latin typeface="Calibri"/>
            </a:endParaRPr>
          </a:p>
        </p:txBody>
      </p:sp>
    </p:spTree>
  </p:cSld>
</p:sldLayout>
</file>

<file path=ppt/slideLayouts/slideLayout10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88"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000000"/>
              </a:solidFill>
              <a:uFill>
                <a:solidFill>
                  <a:srgbClr val="ffffff"/>
                </a:solidFill>
              </a:uFill>
              <a:latin typeface="Calibri"/>
            </a:endParaRPr>
          </a:p>
        </p:txBody>
      </p:sp>
      <p:sp>
        <p:nvSpPr>
          <p:cNvPr id="389" name="PlaceHolder 2"/>
          <p:cNvSpPr>
            <a:spLocks noGrp="1"/>
          </p:cNvSpPr>
          <p:nvPr>
            <p:ph type="body"/>
          </p:nvPr>
        </p:nvSpPr>
        <p:spPr>
          <a:xfrm>
            <a:off x="838080" y="1825560"/>
            <a:ext cx="5131080" cy="2075040"/>
          </a:xfrm>
          <a:prstGeom prst="rect">
            <a:avLst/>
          </a:prstGeom>
        </p:spPr>
        <p:txBody>
          <a:bodyPr lIns="0" rIns="0" tIns="0" bIns="0"/>
          <a:p>
            <a:endParaRPr b="0" lang="en-US" sz="2800" spc="-1" strike="noStrike">
              <a:solidFill>
                <a:srgbClr val="000000"/>
              </a:solidFill>
              <a:uFill>
                <a:solidFill>
                  <a:srgbClr val="ffffff"/>
                </a:solidFill>
              </a:uFill>
              <a:latin typeface="Calibri"/>
            </a:endParaRPr>
          </a:p>
        </p:txBody>
      </p:sp>
      <p:sp>
        <p:nvSpPr>
          <p:cNvPr id="390" name="PlaceHolder 3"/>
          <p:cNvSpPr>
            <a:spLocks noGrp="1"/>
          </p:cNvSpPr>
          <p:nvPr>
            <p:ph type="body"/>
          </p:nvPr>
        </p:nvSpPr>
        <p:spPr>
          <a:xfrm>
            <a:off x="6226200" y="1825560"/>
            <a:ext cx="5131080" cy="2075040"/>
          </a:xfrm>
          <a:prstGeom prst="rect">
            <a:avLst/>
          </a:prstGeom>
        </p:spPr>
        <p:txBody>
          <a:bodyPr lIns="0" rIns="0" tIns="0" bIns="0"/>
          <a:p>
            <a:endParaRPr b="0" lang="en-US" sz="2800" spc="-1" strike="noStrike">
              <a:solidFill>
                <a:srgbClr val="000000"/>
              </a:solidFill>
              <a:uFill>
                <a:solidFill>
                  <a:srgbClr val="ffffff"/>
                </a:solidFill>
              </a:uFill>
              <a:latin typeface="Calibri"/>
            </a:endParaRPr>
          </a:p>
        </p:txBody>
      </p:sp>
      <p:sp>
        <p:nvSpPr>
          <p:cNvPr id="391" name="PlaceHolder 4"/>
          <p:cNvSpPr>
            <a:spLocks noGrp="1"/>
          </p:cNvSpPr>
          <p:nvPr>
            <p:ph type="body"/>
          </p:nvPr>
        </p:nvSpPr>
        <p:spPr>
          <a:xfrm>
            <a:off x="838080" y="4098240"/>
            <a:ext cx="10515240" cy="2075040"/>
          </a:xfrm>
          <a:prstGeom prst="rect">
            <a:avLst/>
          </a:prstGeom>
        </p:spPr>
        <p:txBody>
          <a:bodyPr lIns="0" rIns="0" tIns="0" bIns="0"/>
          <a:p>
            <a:endParaRPr b="0" lang="en-US" sz="2800" spc="-1" strike="noStrike">
              <a:solidFill>
                <a:srgbClr val="000000"/>
              </a:solidFill>
              <a:uFill>
                <a:solidFill>
                  <a:srgbClr val="ffffff"/>
                </a:solidFill>
              </a:uFill>
              <a:latin typeface="Calibri"/>
            </a:endParaRPr>
          </a:p>
        </p:txBody>
      </p:sp>
    </p:spTree>
  </p:cSld>
</p:sldLayout>
</file>

<file path=ppt/slideLayouts/slideLayout10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92"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000000"/>
              </a:solidFill>
              <a:uFill>
                <a:solidFill>
                  <a:srgbClr val="ffffff"/>
                </a:solidFill>
              </a:uFill>
              <a:latin typeface="Calibri"/>
            </a:endParaRPr>
          </a:p>
        </p:txBody>
      </p:sp>
      <p:sp>
        <p:nvSpPr>
          <p:cNvPr id="393" name="PlaceHolder 2"/>
          <p:cNvSpPr>
            <a:spLocks noGrp="1"/>
          </p:cNvSpPr>
          <p:nvPr>
            <p:ph type="body"/>
          </p:nvPr>
        </p:nvSpPr>
        <p:spPr>
          <a:xfrm>
            <a:off x="838080" y="1825560"/>
            <a:ext cx="10515240" cy="2075040"/>
          </a:xfrm>
          <a:prstGeom prst="rect">
            <a:avLst/>
          </a:prstGeom>
        </p:spPr>
        <p:txBody>
          <a:bodyPr lIns="0" rIns="0" tIns="0" bIns="0"/>
          <a:p>
            <a:endParaRPr b="0" lang="en-US" sz="2800" spc="-1" strike="noStrike">
              <a:solidFill>
                <a:srgbClr val="000000"/>
              </a:solidFill>
              <a:uFill>
                <a:solidFill>
                  <a:srgbClr val="ffffff"/>
                </a:solidFill>
              </a:uFill>
              <a:latin typeface="Calibri"/>
            </a:endParaRPr>
          </a:p>
        </p:txBody>
      </p:sp>
      <p:sp>
        <p:nvSpPr>
          <p:cNvPr id="394" name="PlaceHolder 3"/>
          <p:cNvSpPr>
            <a:spLocks noGrp="1"/>
          </p:cNvSpPr>
          <p:nvPr>
            <p:ph type="body"/>
          </p:nvPr>
        </p:nvSpPr>
        <p:spPr>
          <a:xfrm>
            <a:off x="838080" y="4098240"/>
            <a:ext cx="10515240" cy="2075040"/>
          </a:xfrm>
          <a:prstGeom prst="rect">
            <a:avLst/>
          </a:prstGeom>
        </p:spPr>
        <p:txBody>
          <a:bodyPr lIns="0" rIns="0" tIns="0" bIns="0"/>
          <a:p>
            <a:endParaRPr b="0" lang="en-US" sz="2800" spc="-1" strike="noStrike">
              <a:solidFill>
                <a:srgbClr val="000000"/>
              </a:solidFill>
              <a:uFill>
                <a:solidFill>
                  <a:srgbClr val="ffffff"/>
                </a:solidFill>
              </a:uFill>
              <a:latin typeface="Calibri"/>
            </a:endParaRPr>
          </a:p>
        </p:txBody>
      </p:sp>
    </p:spTree>
  </p:cSld>
</p:sldLayout>
</file>

<file path=ppt/slideLayouts/slideLayout10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95"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000000"/>
              </a:solidFill>
              <a:uFill>
                <a:solidFill>
                  <a:srgbClr val="ffffff"/>
                </a:solidFill>
              </a:uFill>
              <a:latin typeface="Calibri"/>
            </a:endParaRPr>
          </a:p>
        </p:txBody>
      </p:sp>
      <p:sp>
        <p:nvSpPr>
          <p:cNvPr id="396" name="PlaceHolder 2"/>
          <p:cNvSpPr>
            <a:spLocks noGrp="1"/>
          </p:cNvSpPr>
          <p:nvPr>
            <p:ph type="body"/>
          </p:nvPr>
        </p:nvSpPr>
        <p:spPr>
          <a:xfrm>
            <a:off x="838080" y="1825560"/>
            <a:ext cx="5131080" cy="2075040"/>
          </a:xfrm>
          <a:prstGeom prst="rect">
            <a:avLst/>
          </a:prstGeom>
        </p:spPr>
        <p:txBody>
          <a:bodyPr lIns="0" rIns="0" tIns="0" bIns="0"/>
          <a:p>
            <a:endParaRPr b="0" lang="en-US" sz="2800" spc="-1" strike="noStrike">
              <a:solidFill>
                <a:srgbClr val="000000"/>
              </a:solidFill>
              <a:uFill>
                <a:solidFill>
                  <a:srgbClr val="ffffff"/>
                </a:solidFill>
              </a:uFill>
              <a:latin typeface="Calibri"/>
            </a:endParaRPr>
          </a:p>
        </p:txBody>
      </p:sp>
      <p:sp>
        <p:nvSpPr>
          <p:cNvPr id="397" name="PlaceHolder 3"/>
          <p:cNvSpPr>
            <a:spLocks noGrp="1"/>
          </p:cNvSpPr>
          <p:nvPr>
            <p:ph type="body"/>
          </p:nvPr>
        </p:nvSpPr>
        <p:spPr>
          <a:xfrm>
            <a:off x="6226200" y="1825560"/>
            <a:ext cx="5131080" cy="2075040"/>
          </a:xfrm>
          <a:prstGeom prst="rect">
            <a:avLst/>
          </a:prstGeom>
        </p:spPr>
        <p:txBody>
          <a:bodyPr lIns="0" rIns="0" tIns="0" bIns="0"/>
          <a:p>
            <a:endParaRPr b="0" lang="en-US" sz="2800" spc="-1" strike="noStrike">
              <a:solidFill>
                <a:srgbClr val="000000"/>
              </a:solidFill>
              <a:uFill>
                <a:solidFill>
                  <a:srgbClr val="ffffff"/>
                </a:solidFill>
              </a:uFill>
              <a:latin typeface="Calibri"/>
            </a:endParaRPr>
          </a:p>
        </p:txBody>
      </p:sp>
      <p:sp>
        <p:nvSpPr>
          <p:cNvPr id="398" name="PlaceHolder 4"/>
          <p:cNvSpPr>
            <a:spLocks noGrp="1"/>
          </p:cNvSpPr>
          <p:nvPr>
            <p:ph type="body"/>
          </p:nvPr>
        </p:nvSpPr>
        <p:spPr>
          <a:xfrm>
            <a:off x="6226200" y="4098240"/>
            <a:ext cx="5131080" cy="2075040"/>
          </a:xfrm>
          <a:prstGeom prst="rect">
            <a:avLst/>
          </a:prstGeom>
        </p:spPr>
        <p:txBody>
          <a:bodyPr lIns="0" rIns="0" tIns="0" bIns="0"/>
          <a:p>
            <a:endParaRPr b="0" lang="en-US" sz="2800" spc="-1" strike="noStrike">
              <a:solidFill>
                <a:srgbClr val="000000"/>
              </a:solidFill>
              <a:uFill>
                <a:solidFill>
                  <a:srgbClr val="ffffff"/>
                </a:solidFill>
              </a:uFill>
              <a:latin typeface="Calibri"/>
            </a:endParaRPr>
          </a:p>
        </p:txBody>
      </p:sp>
      <p:sp>
        <p:nvSpPr>
          <p:cNvPr id="399" name="PlaceHolder 5"/>
          <p:cNvSpPr>
            <a:spLocks noGrp="1"/>
          </p:cNvSpPr>
          <p:nvPr>
            <p:ph type="body"/>
          </p:nvPr>
        </p:nvSpPr>
        <p:spPr>
          <a:xfrm>
            <a:off x="838080" y="4098240"/>
            <a:ext cx="5131080" cy="2075040"/>
          </a:xfrm>
          <a:prstGeom prst="rect">
            <a:avLst/>
          </a:prstGeom>
        </p:spPr>
        <p:txBody>
          <a:bodyPr lIns="0" rIns="0" tIns="0" bIns="0"/>
          <a:p>
            <a:endParaRPr b="0" lang="en-US" sz="2800" spc="-1" strike="noStrike">
              <a:solidFill>
                <a:srgbClr val="000000"/>
              </a:solidFill>
              <a:uFill>
                <a:solidFill>
                  <a:srgbClr val="ffffff"/>
                </a:solidFill>
              </a:uFill>
              <a:latin typeface="Calibri"/>
            </a:endParaRPr>
          </a:p>
        </p:txBody>
      </p:sp>
    </p:spTree>
  </p:cSld>
</p:sldLayout>
</file>

<file path=ppt/slideLayouts/slideLayout10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400"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000000"/>
              </a:solidFill>
              <a:uFill>
                <a:solidFill>
                  <a:srgbClr val="ffffff"/>
                </a:solidFill>
              </a:uFill>
              <a:latin typeface="Calibri"/>
            </a:endParaRPr>
          </a:p>
        </p:txBody>
      </p:sp>
      <p:sp>
        <p:nvSpPr>
          <p:cNvPr id="401" name="PlaceHolder 2"/>
          <p:cNvSpPr>
            <a:spLocks noGrp="1"/>
          </p:cNvSpPr>
          <p:nvPr>
            <p:ph type="body"/>
          </p:nvPr>
        </p:nvSpPr>
        <p:spPr>
          <a:xfrm>
            <a:off x="838080" y="1825560"/>
            <a:ext cx="10515240" cy="4350960"/>
          </a:xfrm>
          <a:prstGeom prst="rect">
            <a:avLst/>
          </a:prstGeom>
        </p:spPr>
        <p:txBody>
          <a:bodyPr lIns="0" rIns="0" tIns="0" bIns="0"/>
          <a:p>
            <a:endParaRPr b="0" lang="en-US" sz="2800" spc="-1" strike="noStrike">
              <a:solidFill>
                <a:srgbClr val="000000"/>
              </a:solidFill>
              <a:uFill>
                <a:solidFill>
                  <a:srgbClr val="ffffff"/>
                </a:solidFill>
              </a:uFill>
              <a:latin typeface="Calibri"/>
            </a:endParaRPr>
          </a:p>
        </p:txBody>
      </p:sp>
      <p:sp>
        <p:nvSpPr>
          <p:cNvPr id="402" name="PlaceHolder 3"/>
          <p:cNvSpPr>
            <a:spLocks noGrp="1"/>
          </p:cNvSpPr>
          <p:nvPr>
            <p:ph type="body"/>
          </p:nvPr>
        </p:nvSpPr>
        <p:spPr>
          <a:xfrm>
            <a:off x="838080" y="1825560"/>
            <a:ext cx="10515240" cy="4350960"/>
          </a:xfrm>
          <a:prstGeom prst="rect">
            <a:avLst/>
          </a:prstGeom>
        </p:spPr>
        <p:txBody>
          <a:bodyPr lIns="0" rIns="0" tIns="0" bIns="0"/>
          <a:p>
            <a:endParaRPr b="0" lang="en-US" sz="2800" spc="-1" strike="noStrike">
              <a:solidFill>
                <a:srgbClr val="000000"/>
              </a:solidFill>
              <a:uFill>
                <a:solidFill>
                  <a:srgbClr val="ffffff"/>
                </a:solidFill>
              </a:uFill>
              <a:latin typeface="Calibri"/>
            </a:endParaRPr>
          </a:p>
        </p:txBody>
      </p:sp>
      <p:pic>
        <p:nvPicPr>
          <p:cNvPr id="403" name="" descr=""/>
          <p:cNvPicPr/>
          <p:nvPr/>
        </p:nvPicPr>
        <p:blipFill>
          <a:blip r:embed="rId2"/>
          <a:stretch/>
        </p:blipFill>
        <p:spPr>
          <a:xfrm>
            <a:off x="3368880" y="1825560"/>
            <a:ext cx="5452920" cy="4350960"/>
          </a:xfrm>
          <a:prstGeom prst="rect">
            <a:avLst/>
          </a:prstGeom>
          <a:ln>
            <a:noFill/>
          </a:ln>
        </p:spPr>
      </p:pic>
      <p:pic>
        <p:nvPicPr>
          <p:cNvPr id="404" name="" descr=""/>
          <p:cNvPicPr/>
          <p:nvPr/>
        </p:nvPicPr>
        <p:blipFill>
          <a:blip r:embed="rId3"/>
          <a:stretch/>
        </p:blipFill>
        <p:spPr>
          <a:xfrm>
            <a:off x="3368880" y="1825560"/>
            <a:ext cx="5452920" cy="4350960"/>
          </a:xfrm>
          <a:prstGeom prst="rect">
            <a:avLst/>
          </a:prstGeom>
          <a:ln>
            <a:noFill/>
          </a:ln>
        </p:spPr>
      </p:pic>
    </p:spTree>
  </p:cSld>
</p:sldLayout>
</file>

<file path=ppt/slideLayouts/slideLayout10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8"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000000"/>
              </a:solidFill>
              <a:uFill>
                <a:solidFill>
                  <a:srgbClr val="ffffff"/>
                </a:solidFill>
              </a:uFill>
              <a:latin typeface="Calibri"/>
            </a:endParaRPr>
          </a:p>
        </p:txBody>
      </p:sp>
      <p:sp>
        <p:nvSpPr>
          <p:cNvPr id="29" name="PlaceHolder 2"/>
          <p:cNvSpPr>
            <a:spLocks noGrp="1"/>
          </p:cNvSpPr>
          <p:nvPr>
            <p:ph type="body"/>
          </p:nvPr>
        </p:nvSpPr>
        <p:spPr>
          <a:xfrm>
            <a:off x="838080" y="1825560"/>
            <a:ext cx="5131080" cy="2075040"/>
          </a:xfrm>
          <a:prstGeom prst="rect">
            <a:avLst/>
          </a:prstGeom>
        </p:spPr>
        <p:txBody>
          <a:bodyPr lIns="0" rIns="0" tIns="0" bIns="0"/>
          <a:p>
            <a:endParaRPr b="0" lang="en-US" sz="2800" spc="-1" strike="noStrike">
              <a:solidFill>
                <a:srgbClr val="000000"/>
              </a:solidFill>
              <a:uFill>
                <a:solidFill>
                  <a:srgbClr val="ffffff"/>
                </a:solidFill>
              </a:uFill>
              <a:latin typeface="Calibri"/>
            </a:endParaRPr>
          </a:p>
        </p:txBody>
      </p:sp>
      <p:sp>
        <p:nvSpPr>
          <p:cNvPr id="30" name="PlaceHolder 3"/>
          <p:cNvSpPr>
            <a:spLocks noGrp="1"/>
          </p:cNvSpPr>
          <p:nvPr>
            <p:ph type="body"/>
          </p:nvPr>
        </p:nvSpPr>
        <p:spPr>
          <a:xfrm>
            <a:off x="6226200" y="1825560"/>
            <a:ext cx="5131080" cy="2075040"/>
          </a:xfrm>
          <a:prstGeom prst="rect">
            <a:avLst/>
          </a:prstGeom>
        </p:spPr>
        <p:txBody>
          <a:bodyPr lIns="0" rIns="0" tIns="0" bIns="0"/>
          <a:p>
            <a:endParaRPr b="0" lang="en-US" sz="2800" spc="-1" strike="noStrike">
              <a:solidFill>
                <a:srgbClr val="000000"/>
              </a:solidFill>
              <a:uFill>
                <a:solidFill>
                  <a:srgbClr val="ffffff"/>
                </a:solidFill>
              </a:uFill>
              <a:latin typeface="Calibri"/>
            </a:endParaRPr>
          </a:p>
        </p:txBody>
      </p:sp>
      <p:sp>
        <p:nvSpPr>
          <p:cNvPr id="31" name="PlaceHolder 4"/>
          <p:cNvSpPr>
            <a:spLocks noGrp="1"/>
          </p:cNvSpPr>
          <p:nvPr>
            <p:ph type="body"/>
          </p:nvPr>
        </p:nvSpPr>
        <p:spPr>
          <a:xfrm>
            <a:off x="6226200" y="4098240"/>
            <a:ext cx="5131080" cy="2075040"/>
          </a:xfrm>
          <a:prstGeom prst="rect">
            <a:avLst/>
          </a:prstGeom>
        </p:spPr>
        <p:txBody>
          <a:bodyPr lIns="0" rIns="0" tIns="0" bIns="0"/>
          <a:p>
            <a:endParaRPr b="0" lang="en-US" sz="2800" spc="-1" strike="noStrike">
              <a:solidFill>
                <a:srgbClr val="000000"/>
              </a:solidFill>
              <a:uFill>
                <a:solidFill>
                  <a:srgbClr val="ffffff"/>
                </a:solidFill>
              </a:uFill>
              <a:latin typeface="Calibri"/>
            </a:endParaRPr>
          </a:p>
        </p:txBody>
      </p:sp>
      <p:sp>
        <p:nvSpPr>
          <p:cNvPr id="32" name="PlaceHolder 5"/>
          <p:cNvSpPr>
            <a:spLocks noGrp="1"/>
          </p:cNvSpPr>
          <p:nvPr>
            <p:ph type="body"/>
          </p:nvPr>
        </p:nvSpPr>
        <p:spPr>
          <a:xfrm>
            <a:off x="838080" y="4098240"/>
            <a:ext cx="5131080" cy="2075040"/>
          </a:xfrm>
          <a:prstGeom prst="rect">
            <a:avLst/>
          </a:prstGeom>
        </p:spPr>
        <p:txBody>
          <a:bodyPr lIns="0" rIns="0" tIns="0" bIns="0"/>
          <a:p>
            <a:endParaRPr b="0" lang="en-US" sz="2800" spc="-1" strike="noStrike">
              <a:solidFill>
                <a:srgbClr val="000000"/>
              </a:solidFill>
              <a:uFill>
                <a:solidFill>
                  <a:srgbClr val="ffffff"/>
                </a:solidFill>
              </a:uFill>
              <a:latin typeface="Calibri"/>
            </a:endParaRPr>
          </a:p>
        </p:txBody>
      </p:sp>
    </p:spTree>
  </p:cSld>
</p:sldLayout>
</file>

<file path=ppt/slideLayouts/slideLayout1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32"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000000"/>
              </a:solidFill>
              <a:uFill>
                <a:solidFill>
                  <a:srgbClr val="ffffff"/>
                </a:solidFill>
              </a:uFill>
              <a:latin typeface="Calibri"/>
            </a:endParaRPr>
          </a:p>
        </p:txBody>
      </p:sp>
      <p:sp>
        <p:nvSpPr>
          <p:cNvPr id="433" name="PlaceHolder 2"/>
          <p:cNvSpPr>
            <a:spLocks noGrp="1"/>
          </p:cNvSpPr>
          <p:nvPr>
            <p:ph type="subTitle"/>
          </p:nvPr>
        </p:nvSpPr>
        <p:spPr>
          <a:xfrm>
            <a:off x="838080" y="1825560"/>
            <a:ext cx="10515240" cy="4350960"/>
          </a:xfrm>
          <a:prstGeom prst="rect">
            <a:avLst/>
          </a:prstGeom>
        </p:spPr>
        <p:txBody>
          <a:bodyPr lIns="0" rIns="0" tIns="0" bIns="0" anchor="ctr"/>
          <a:p>
            <a:pPr algn="ctr"/>
            <a:endParaRPr b="0" lang="en-US" sz="3200" spc="-1" strike="noStrike">
              <a:solidFill>
                <a:srgbClr val="000000"/>
              </a:solidFill>
              <a:uFill>
                <a:solidFill>
                  <a:srgbClr val="ffffff"/>
                </a:solidFill>
              </a:uFill>
              <a:latin typeface="Arial"/>
            </a:endParaRPr>
          </a:p>
        </p:txBody>
      </p:sp>
    </p:spTree>
  </p:cSld>
</p:sldLayout>
</file>

<file path=ppt/slideLayouts/slideLayout1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34"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000000"/>
              </a:solidFill>
              <a:uFill>
                <a:solidFill>
                  <a:srgbClr val="ffffff"/>
                </a:solidFill>
              </a:uFill>
              <a:latin typeface="Calibri"/>
            </a:endParaRPr>
          </a:p>
        </p:txBody>
      </p:sp>
      <p:sp>
        <p:nvSpPr>
          <p:cNvPr id="435" name="PlaceHolder 2"/>
          <p:cNvSpPr>
            <a:spLocks noGrp="1"/>
          </p:cNvSpPr>
          <p:nvPr>
            <p:ph type="body"/>
          </p:nvPr>
        </p:nvSpPr>
        <p:spPr>
          <a:xfrm>
            <a:off x="838080" y="1825560"/>
            <a:ext cx="10515240" cy="4350960"/>
          </a:xfrm>
          <a:prstGeom prst="rect">
            <a:avLst/>
          </a:prstGeom>
        </p:spPr>
        <p:txBody>
          <a:bodyPr lIns="0" rIns="0" tIns="0" bIns="0"/>
          <a:p>
            <a:endParaRPr b="0" lang="en-US" sz="2800" spc="-1" strike="noStrike">
              <a:solidFill>
                <a:srgbClr val="000000"/>
              </a:solidFill>
              <a:uFill>
                <a:solidFill>
                  <a:srgbClr val="ffffff"/>
                </a:solidFill>
              </a:uFill>
              <a:latin typeface="Calibri"/>
            </a:endParaRPr>
          </a:p>
        </p:txBody>
      </p:sp>
    </p:spTree>
  </p:cSld>
</p:sldLayout>
</file>

<file path=ppt/slideLayouts/slideLayout1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36"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000000"/>
              </a:solidFill>
              <a:uFill>
                <a:solidFill>
                  <a:srgbClr val="ffffff"/>
                </a:solidFill>
              </a:uFill>
              <a:latin typeface="Calibri"/>
            </a:endParaRPr>
          </a:p>
        </p:txBody>
      </p:sp>
      <p:sp>
        <p:nvSpPr>
          <p:cNvPr id="437" name="PlaceHolder 2"/>
          <p:cNvSpPr>
            <a:spLocks noGrp="1"/>
          </p:cNvSpPr>
          <p:nvPr>
            <p:ph type="body"/>
          </p:nvPr>
        </p:nvSpPr>
        <p:spPr>
          <a:xfrm>
            <a:off x="838080" y="1825560"/>
            <a:ext cx="5131080" cy="4350960"/>
          </a:xfrm>
          <a:prstGeom prst="rect">
            <a:avLst/>
          </a:prstGeom>
        </p:spPr>
        <p:txBody>
          <a:bodyPr lIns="0" rIns="0" tIns="0" bIns="0"/>
          <a:p>
            <a:endParaRPr b="0" lang="en-US" sz="2800" spc="-1" strike="noStrike">
              <a:solidFill>
                <a:srgbClr val="000000"/>
              </a:solidFill>
              <a:uFill>
                <a:solidFill>
                  <a:srgbClr val="ffffff"/>
                </a:solidFill>
              </a:uFill>
              <a:latin typeface="Calibri"/>
            </a:endParaRPr>
          </a:p>
        </p:txBody>
      </p:sp>
      <p:sp>
        <p:nvSpPr>
          <p:cNvPr id="438" name="PlaceHolder 3"/>
          <p:cNvSpPr>
            <a:spLocks noGrp="1"/>
          </p:cNvSpPr>
          <p:nvPr>
            <p:ph type="body"/>
          </p:nvPr>
        </p:nvSpPr>
        <p:spPr>
          <a:xfrm>
            <a:off x="6226200" y="1825560"/>
            <a:ext cx="5131080" cy="4350960"/>
          </a:xfrm>
          <a:prstGeom prst="rect">
            <a:avLst/>
          </a:prstGeom>
        </p:spPr>
        <p:txBody>
          <a:bodyPr lIns="0" rIns="0" tIns="0" bIns="0"/>
          <a:p>
            <a:endParaRPr b="0" lang="en-US" sz="2800" spc="-1" strike="noStrike">
              <a:solidFill>
                <a:srgbClr val="000000"/>
              </a:solidFill>
              <a:uFill>
                <a:solidFill>
                  <a:srgbClr val="ffffff"/>
                </a:solidFill>
              </a:uFill>
              <a:latin typeface="Calibri"/>
            </a:endParaRPr>
          </a:p>
        </p:txBody>
      </p:sp>
    </p:spTree>
  </p:cSld>
</p:sldLayout>
</file>

<file path=ppt/slideLayouts/slideLayout1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39"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000000"/>
              </a:solidFill>
              <a:uFill>
                <a:solidFill>
                  <a:srgbClr val="ffffff"/>
                </a:solidFill>
              </a:uFill>
              <a:latin typeface="Calibri"/>
            </a:endParaRPr>
          </a:p>
        </p:txBody>
      </p:sp>
    </p:spTree>
  </p:cSld>
</p:sldLayout>
</file>

<file path=ppt/slideLayouts/slideLayout1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440" name="PlaceHolder 1"/>
          <p:cNvSpPr>
            <a:spLocks noGrp="1"/>
          </p:cNvSpPr>
          <p:nvPr>
            <p:ph type="subTitle"/>
          </p:nvPr>
        </p:nvSpPr>
        <p:spPr>
          <a:xfrm>
            <a:off x="609480" y="273600"/>
            <a:ext cx="10972440" cy="5307840"/>
          </a:xfrm>
          <a:prstGeom prst="rect">
            <a:avLst/>
          </a:prstGeom>
        </p:spPr>
        <p:txBody>
          <a:bodyPr lIns="0" rIns="0" tIns="0" bIns="0" anchor="ctr"/>
          <a:p>
            <a:pPr algn="ctr"/>
            <a:endParaRPr b="0" lang="en-US" sz="3200" spc="-1" strike="noStrike">
              <a:solidFill>
                <a:srgbClr val="000000"/>
              </a:solidFill>
              <a:uFill>
                <a:solidFill>
                  <a:srgbClr val="ffffff"/>
                </a:solidFill>
              </a:uFill>
              <a:latin typeface="Arial"/>
            </a:endParaRPr>
          </a:p>
        </p:txBody>
      </p:sp>
    </p:spTree>
  </p:cSld>
</p:sldLayout>
</file>

<file path=ppt/slideLayouts/slideLayout1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441"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000000"/>
              </a:solidFill>
              <a:uFill>
                <a:solidFill>
                  <a:srgbClr val="ffffff"/>
                </a:solidFill>
              </a:uFill>
              <a:latin typeface="Calibri"/>
            </a:endParaRPr>
          </a:p>
        </p:txBody>
      </p:sp>
      <p:sp>
        <p:nvSpPr>
          <p:cNvPr id="442" name="PlaceHolder 2"/>
          <p:cNvSpPr>
            <a:spLocks noGrp="1"/>
          </p:cNvSpPr>
          <p:nvPr>
            <p:ph type="body"/>
          </p:nvPr>
        </p:nvSpPr>
        <p:spPr>
          <a:xfrm>
            <a:off x="838080" y="1825560"/>
            <a:ext cx="5131080" cy="2075040"/>
          </a:xfrm>
          <a:prstGeom prst="rect">
            <a:avLst/>
          </a:prstGeom>
        </p:spPr>
        <p:txBody>
          <a:bodyPr lIns="0" rIns="0" tIns="0" bIns="0"/>
          <a:p>
            <a:endParaRPr b="0" lang="en-US" sz="2800" spc="-1" strike="noStrike">
              <a:solidFill>
                <a:srgbClr val="000000"/>
              </a:solidFill>
              <a:uFill>
                <a:solidFill>
                  <a:srgbClr val="ffffff"/>
                </a:solidFill>
              </a:uFill>
              <a:latin typeface="Calibri"/>
            </a:endParaRPr>
          </a:p>
        </p:txBody>
      </p:sp>
      <p:sp>
        <p:nvSpPr>
          <p:cNvPr id="443" name="PlaceHolder 3"/>
          <p:cNvSpPr>
            <a:spLocks noGrp="1"/>
          </p:cNvSpPr>
          <p:nvPr>
            <p:ph type="body"/>
          </p:nvPr>
        </p:nvSpPr>
        <p:spPr>
          <a:xfrm>
            <a:off x="838080" y="4098240"/>
            <a:ext cx="5131080" cy="2075040"/>
          </a:xfrm>
          <a:prstGeom prst="rect">
            <a:avLst/>
          </a:prstGeom>
        </p:spPr>
        <p:txBody>
          <a:bodyPr lIns="0" rIns="0" tIns="0" bIns="0"/>
          <a:p>
            <a:endParaRPr b="0" lang="en-US" sz="2800" spc="-1" strike="noStrike">
              <a:solidFill>
                <a:srgbClr val="000000"/>
              </a:solidFill>
              <a:uFill>
                <a:solidFill>
                  <a:srgbClr val="ffffff"/>
                </a:solidFill>
              </a:uFill>
              <a:latin typeface="Calibri"/>
            </a:endParaRPr>
          </a:p>
        </p:txBody>
      </p:sp>
      <p:sp>
        <p:nvSpPr>
          <p:cNvPr id="444" name="PlaceHolder 4"/>
          <p:cNvSpPr>
            <a:spLocks noGrp="1"/>
          </p:cNvSpPr>
          <p:nvPr>
            <p:ph type="body"/>
          </p:nvPr>
        </p:nvSpPr>
        <p:spPr>
          <a:xfrm>
            <a:off x="6226200" y="1825560"/>
            <a:ext cx="5131080" cy="4350960"/>
          </a:xfrm>
          <a:prstGeom prst="rect">
            <a:avLst/>
          </a:prstGeom>
        </p:spPr>
        <p:txBody>
          <a:bodyPr lIns="0" rIns="0" tIns="0" bIns="0"/>
          <a:p>
            <a:endParaRPr b="0" lang="en-US" sz="2800" spc="-1" strike="noStrike">
              <a:solidFill>
                <a:srgbClr val="000000"/>
              </a:solidFill>
              <a:uFill>
                <a:solidFill>
                  <a:srgbClr val="ffffff"/>
                </a:solidFill>
              </a:uFill>
              <a:latin typeface="Calibri"/>
            </a:endParaRPr>
          </a:p>
        </p:txBody>
      </p:sp>
    </p:spTree>
  </p:cSld>
</p:sldLayout>
</file>

<file path=ppt/slideLayouts/slideLayout1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445"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000000"/>
              </a:solidFill>
              <a:uFill>
                <a:solidFill>
                  <a:srgbClr val="ffffff"/>
                </a:solidFill>
              </a:uFill>
              <a:latin typeface="Calibri"/>
            </a:endParaRPr>
          </a:p>
        </p:txBody>
      </p:sp>
      <p:sp>
        <p:nvSpPr>
          <p:cNvPr id="446" name="PlaceHolder 2"/>
          <p:cNvSpPr>
            <a:spLocks noGrp="1"/>
          </p:cNvSpPr>
          <p:nvPr>
            <p:ph type="body"/>
          </p:nvPr>
        </p:nvSpPr>
        <p:spPr>
          <a:xfrm>
            <a:off x="838080" y="1825560"/>
            <a:ext cx="5131080" cy="4350960"/>
          </a:xfrm>
          <a:prstGeom prst="rect">
            <a:avLst/>
          </a:prstGeom>
        </p:spPr>
        <p:txBody>
          <a:bodyPr lIns="0" rIns="0" tIns="0" bIns="0"/>
          <a:p>
            <a:endParaRPr b="0" lang="en-US" sz="2800" spc="-1" strike="noStrike">
              <a:solidFill>
                <a:srgbClr val="000000"/>
              </a:solidFill>
              <a:uFill>
                <a:solidFill>
                  <a:srgbClr val="ffffff"/>
                </a:solidFill>
              </a:uFill>
              <a:latin typeface="Calibri"/>
            </a:endParaRPr>
          </a:p>
        </p:txBody>
      </p:sp>
      <p:sp>
        <p:nvSpPr>
          <p:cNvPr id="447" name="PlaceHolder 3"/>
          <p:cNvSpPr>
            <a:spLocks noGrp="1"/>
          </p:cNvSpPr>
          <p:nvPr>
            <p:ph type="body"/>
          </p:nvPr>
        </p:nvSpPr>
        <p:spPr>
          <a:xfrm>
            <a:off x="6226200" y="1825560"/>
            <a:ext cx="5131080" cy="2075040"/>
          </a:xfrm>
          <a:prstGeom prst="rect">
            <a:avLst/>
          </a:prstGeom>
        </p:spPr>
        <p:txBody>
          <a:bodyPr lIns="0" rIns="0" tIns="0" bIns="0"/>
          <a:p>
            <a:endParaRPr b="0" lang="en-US" sz="2800" spc="-1" strike="noStrike">
              <a:solidFill>
                <a:srgbClr val="000000"/>
              </a:solidFill>
              <a:uFill>
                <a:solidFill>
                  <a:srgbClr val="ffffff"/>
                </a:solidFill>
              </a:uFill>
              <a:latin typeface="Calibri"/>
            </a:endParaRPr>
          </a:p>
        </p:txBody>
      </p:sp>
      <p:sp>
        <p:nvSpPr>
          <p:cNvPr id="448" name="PlaceHolder 4"/>
          <p:cNvSpPr>
            <a:spLocks noGrp="1"/>
          </p:cNvSpPr>
          <p:nvPr>
            <p:ph type="body"/>
          </p:nvPr>
        </p:nvSpPr>
        <p:spPr>
          <a:xfrm>
            <a:off x="6226200" y="4098240"/>
            <a:ext cx="5131080" cy="2075040"/>
          </a:xfrm>
          <a:prstGeom prst="rect">
            <a:avLst/>
          </a:prstGeom>
        </p:spPr>
        <p:txBody>
          <a:bodyPr lIns="0" rIns="0" tIns="0" bIns="0"/>
          <a:p>
            <a:endParaRPr b="0" lang="en-US" sz="2800" spc="-1" strike="noStrike">
              <a:solidFill>
                <a:srgbClr val="000000"/>
              </a:solidFill>
              <a:uFill>
                <a:solidFill>
                  <a:srgbClr val="ffffff"/>
                </a:solidFill>
              </a:uFill>
              <a:latin typeface="Calibri"/>
            </a:endParaRPr>
          </a:p>
        </p:txBody>
      </p:sp>
    </p:spTree>
  </p:cSld>
</p:sldLayout>
</file>

<file path=ppt/slideLayouts/slideLayout1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449"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000000"/>
              </a:solidFill>
              <a:uFill>
                <a:solidFill>
                  <a:srgbClr val="ffffff"/>
                </a:solidFill>
              </a:uFill>
              <a:latin typeface="Calibri"/>
            </a:endParaRPr>
          </a:p>
        </p:txBody>
      </p:sp>
      <p:sp>
        <p:nvSpPr>
          <p:cNvPr id="450" name="PlaceHolder 2"/>
          <p:cNvSpPr>
            <a:spLocks noGrp="1"/>
          </p:cNvSpPr>
          <p:nvPr>
            <p:ph type="body"/>
          </p:nvPr>
        </p:nvSpPr>
        <p:spPr>
          <a:xfrm>
            <a:off x="838080" y="1825560"/>
            <a:ext cx="5131080" cy="2075040"/>
          </a:xfrm>
          <a:prstGeom prst="rect">
            <a:avLst/>
          </a:prstGeom>
        </p:spPr>
        <p:txBody>
          <a:bodyPr lIns="0" rIns="0" tIns="0" bIns="0"/>
          <a:p>
            <a:endParaRPr b="0" lang="en-US" sz="2800" spc="-1" strike="noStrike">
              <a:solidFill>
                <a:srgbClr val="000000"/>
              </a:solidFill>
              <a:uFill>
                <a:solidFill>
                  <a:srgbClr val="ffffff"/>
                </a:solidFill>
              </a:uFill>
              <a:latin typeface="Calibri"/>
            </a:endParaRPr>
          </a:p>
        </p:txBody>
      </p:sp>
      <p:sp>
        <p:nvSpPr>
          <p:cNvPr id="451" name="PlaceHolder 3"/>
          <p:cNvSpPr>
            <a:spLocks noGrp="1"/>
          </p:cNvSpPr>
          <p:nvPr>
            <p:ph type="body"/>
          </p:nvPr>
        </p:nvSpPr>
        <p:spPr>
          <a:xfrm>
            <a:off x="6226200" y="1825560"/>
            <a:ext cx="5131080" cy="2075040"/>
          </a:xfrm>
          <a:prstGeom prst="rect">
            <a:avLst/>
          </a:prstGeom>
        </p:spPr>
        <p:txBody>
          <a:bodyPr lIns="0" rIns="0" tIns="0" bIns="0"/>
          <a:p>
            <a:endParaRPr b="0" lang="en-US" sz="2800" spc="-1" strike="noStrike">
              <a:solidFill>
                <a:srgbClr val="000000"/>
              </a:solidFill>
              <a:uFill>
                <a:solidFill>
                  <a:srgbClr val="ffffff"/>
                </a:solidFill>
              </a:uFill>
              <a:latin typeface="Calibri"/>
            </a:endParaRPr>
          </a:p>
        </p:txBody>
      </p:sp>
      <p:sp>
        <p:nvSpPr>
          <p:cNvPr id="452" name="PlaceHolder 4"/>
          <p:cNvSpPr>
            <a:spLocks noGrp="1"/>
          </p:cNvSpPr>
          <p:nvPr>
            <p:ph type="body"/>
          </p:nvPr>
        </p:nvSpPr>
        <p:spPr>
          <a:xfrm>
            <a:off x="838080" y="4098240"/>
            <a:ext cx="10515240" cy="2075040"/>
          </a:xfrm>
          <a:prstGeom prst="rect">
            <a:avLst/>
          </a:prstGeom>
        </p:spPr>
        <p:txBody>
          <a:bodyPr lIns="0" rIns="0" tIns="0" bIns="0"/>
          <a:p>
            <a:endParaRPr b="0" lang="en-US" sz="2800" spc="-1" strike="noStrike">
              <a:solidFill>
                <a:srgbClr val="000000"/>
              </a:solidFill>
              <a:uFill>
                <a:solidFill>
                  <a:srgbClr val="ffffff"/>
                </a:solidFill>
              </a:uFill>
              <a:latin typeface="Calibri"/>
            </a:endParaRPr>
          </a:p>
        </p:txBody>
      </p:sp>
    </p:spTree>
  </p:cSld>
</p:sldLayout>
</file>

<file path=ppt/slideLayouts/slideLayout1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453"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000000"/>
              </a:solidFill>
              <a:uFill>
                <a:solidFill>
                  <a:srgbClr val="ffffff"/>
                </a:solidFill>
              </a:uFill>
              <a:latin typeface="Calibri"/>
            </a:endParaRPr>
          </a:p>
        </p:txBody>
      </p:sp>
      <p:sp>
        <p:nvSpPr>
          <p:cNvPr id="454" name="PlaceHolder 2"/>
          <p:cNvSpPr>
            <a:spLocks noGrp="1"/>
          </p:cNvSpPr>
          <p:nvPr>
            <p:ph type="body"/>
          </p:nvPr>
        </p:nvSpPr>
        <p:spPr>
          <a:xfrm>
            <a:off x="838080" y="1825560"/>
            <a:ext cx="10515240" cy="2075040"/>
          </a:xfrm>
          <a:prstGeom prst="rect">
            <a:avLst/>
          </a:prstGeom>
        </p:spPr>
        <p:txBody>
          <a:bodyPr lIns="0" rIns="0" tIns="0" bIns="0"/>
          <a:p>
            <a:endParaRPr b="0" lang="en-US" sz="2800" spc="-1" strike="noStrike">
              <a:solidFill>
                <a:srgbClr val="000000"/>
              </a:solidFill>
              <a:uFill>
                <a:solidFill>
                  <a:srgbClr val="ffffff"/>
                </a:solidFill>
              </a:uFill>
              <a:latin typeface="Calibri"/>
            </a:endParaRPr>
          </a:p>
        </p:txBody>
      </p:sp>
      <p:sp>
        <p:nvSpPr>
          <p:cNvPr id="455" name="PlaceHolder 3"/>
          <p:cNvSpPr>
            <a:spLocks noGrp="1"/>
          </p:cNvSpPr>
          <p:nvPr>
            <p:ph type="body"/>
          </p:nvPr>
        </p:nvSpPr>
        <p:spPr>
          <a:xfrm>
            <a:off x="838080" y="4098240"/>
            <a:ext cx="10515240" cy="2075040"/>
          </a:xfrm>
          <a:prstGeom prst="rect">
            <a:avLst/>
          </a:prstGeom>
        </p:spPr>
        <p:txBody>
          <a:bodyPr lIns="0" rIns="0" tIns="0" bIns="0"/>
          <a:p>
            <a:endParaRPr b="0" lang="en-US" sz="2800" spc="-1" strike="noStrike">
              <a:solidFill>
                <a:srgbClr val="000000"/>
              </a:solidFill>
              <a:uFill>
                <a:solidFill>
                  <a:srgbClr val="ffffff"/>
                </a:solidFill>
              </a:uFill>
              <a:latin typeface="Calibri"/>
            </a:endParaRPr>
          </a:p>
        </p:txBody>
      </p:sp>
    </p:spTree>
  </p:cSld>
</p:sldLayout>
</file>

<file path=ppt/slideLayouts/slideLayout1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456"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000000"/>
              </a:solidFill>
              <a:uFill>
                <a:solidFill>
                  <a:srgbClr val="ffffff"/>
                </a:solidFill>
              </a:uFill>
              <a:latin typeface="Calibri"/>
            </a:endParaRPr>
          </a:p>
        </p:txBody>
      </p:sp>
      <p:sp>
        <p:nvSpPr>
          <p:cNvPr id="457" name="PlaceHolder 2"/>
          <p:cNvSpPr>
            <a:spLocks noGrp="1"/>
          </p:cNvSpPr>
          <p:nvPr>
            <p:ph type="body"/>
          </p:nvPr>
        </p:nvSpPr>
        <p:spPr>
          <a:xfrm>
            <a:off x="838080" y="1825560"/>
            <a:ext cx="5131080" cy="2075040"/>
          </a:xfrm>
          <a:prstGeom prst="rect">
            <a:avLst/>
          </a:prstGeom>
        </p:spPr>
        <p:txBody>
          <a:bodyPr lIns="0" rIns="0" tIns="0" bIns="0"/>
          <a:p>
            <a:endParaRPr b="0" lang="en-US" sz="2800" spc="-1" strike="noStrike">
              <a:solidFill>
                <a:srgbClr val="000000"/>
              </a:solidFill>
              <a:uFill>
                <a:solidFill>
                  <a:srgbClr val="ffffff"/>
                </a:solidFill>
              </a:uFill>
              <a:latin typeface="Calibri"/>
            </a:endParaRPr>
          </a:p>
        </p:txBody>
      </p:sp>
      <p:sp>
        <p:nvSpPr>
          <p:cNvPr id="458" name="PlaceHolder 3"/>
          <p:cNvSpPr>
            <a:spLocks noGrp="1"/>
          </p:cNvSpPr>
          <p:nvPr>
            <p:ph type="body"/>
          </p:nvPr>
        </p:nvSpPr>
        <p:spPr>
          <a:xfrm>
            <a:off x="6226200" y="1825560"/>
            <a:ext cx="5131080" cy="2075040"/>
          </a:xfrm>
          <a:prstGeom prst="rect">
            <a:avLst/>
          </a:prstGeom>
        </p:spPr>
        <p:txBody>
          <a:bodyPr lIns="0" rIns="0" tIns="0" bIns="0"/>
          <a:p>
            <a:endParaRPr b="0" lang="en-US" sz="2800" spc="-1" strike="noStrike">
              <a:solidFill>
                <a:srgbClr val="000000"/>
              </a:solidFill>
              <a:uFill>
                <a:solidFill>
                  <a:srgbClr val="ffffff"/>
                </a:solidFill>
              </a:uFill>
              <a:latin typeface="Calibri"/>
            </a:endParaRPr>
          </a:p>
        </p:txBody>
      </p:sp>
      <p:sp>
        <p:nvSpPr>
          <p:cNvPr id="459" name="PlaceHolder 4"/>
          <p:cNvSpPr>
            <a:spLocks noGrp="1"/>
          </p:cNvSpPr>
          <p:nvPr>
            <p:ph type="body"/>
          </p:nvPr>
        </p:nvSpPr>
        <p:spPr>
          <a:xfrm>
            <a:off x="6226200" y="4098240"/>
            <a:ext cx="5131080" cy="2075040"/>
          </a:xfrm>
          <a:prstGeom prst="rect">
            <a:avLst/>
          </a:prstGeom>
        </p:spPr>
        <p:txBody>
          <a:bodyPr lIns="0" rIns="0" tIns="0" bIns="0"/>
          <a:p>
            <a:endParaRPr b="0" lang="en-US" sz="2800" spc="-1" strike="noStrike">
              <a:solidFill>
                <a:srgbClr val="000000"/>
              </a:solidFill>
              <a:uFill>
                <a:solidFill>
                  <a:srgbClr val="ffffff"/>
                </a:solidFill>
              </a:uFill>
              <a:latin typeface="Calibri"/>
            </a:endParaRPr>
          </a:p>
        </p:txBody>
      </p:sp>
      <p:sp>
        <p:nvSpPr>
          <p:cNvPr id="460" name="PlaceHolder 5"/>
          <p:cNvSpPr>
            <a:spLocks noGrp="1"/>
          </p:cNvSpPr>
          <p:nvPr>
            <p:ph type="body"/>
          </p:nvPr>
        </p:nvSpPr>
        <p:spPr>
          <a:xfrm>
            <a:off x="838080" y="4098240"/>
            <a:ext cx="5131080" cy="2075040"/>
          </a:xfrm>
          <a:prstGeom prst="rect">
            <a:avLst/>
          </a:prstGeom>
        </p:spPr>
        <p:txBody>
          <a:bodyPr lIns="0" rIns="0" tIns="0" bIns="0"/>
          <a:p>
            <a:endParaRPr b="0" lang="en-US" sz="2800" spc="-1" strike="noStrike">
              <a:solidFill>
                <a:srgbClr val="000000"/>
              </a:solidFill>
              <a:uFill>
                <a:solidFill>
                  <a:srgbClr val="ffffff"/>
                </a:solidFill>
              </a:uFill>
              <a:latin typeface="Calibri"/>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3"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000000"/>
              </a:solidFill>
              <a:uFill>
                <a:solidFill>
                  <a:srgbClr val="ffffff"/>
                </a:solidFill>
              </a:uFill>
              <a:latin typeface="Calibri"/>
            </a:endParaRPr>
          </a:p>
        </p:txBody>
      </p:sp>
      <p:sp>
        <p:nvSpPr>
          <p:cNvPr id="34" name="PlaceHolder 2"/>
          <p:cNvSpPr>
            <a:spLocks noGrp="1"/>
          </p:cNvSpPr>
          <p:nvPr>
            <p:ph type="body"/>
          </p:nvPr>
        </p:nvSpPr>
        <p:spPr>
          <a:xfrm>
            <a:off x="838080" y="1825560"/>
            <a:ext cx="10515240" cy="4350960"/>
          </a:xfrm>
          <a:prstGeom prst="rect">
            <a:avLst/>
          </a:prstGeom>
        </p:spPr>
        <p:txBody>
          <a:bodyPr lIns="0" rIns="0" tIns="0" bIns="0"/>
          <a:p>
            <a:endParaRPr b="0" lang="en-US" sz="2800" spc="-1" strike="noStrike">
              <a:solidFill>
                <a:srgbClr val="000000"/>
              </a:solidFill>
              <a:uFill>
                <a:solidFill>
                  <a:srgbClr val="ffffff"/>
                </a:solidFill>
              </a:uFill>
              <a:latin typeface="Calibri"/>
            </a:endParaRPr>
          </a:p>
        </p:txBody>
      </p:sp>
      <p:sp>
        <p:nvSpPr>
          <p:cNvPr id="35" name="PlaceHolder 3"/>
          <p:cNvSpPr>
            <a:spLocks noGrp="1"/>
          </p:cNvSpPr>
          <p:nvPr>
            <p:ph type="body"/>
          </p:nvPr>
        </p:nvSpPr>
        <p:spPr>
          <a:xfrm>
            <a:off x="838080" y="1825560"/>
            <a:ext cx="10515240" cy="4350960"/>
          </a:xfrm>
          <a:prstGeom prst="rect">
            <a:avLst/>
          </a:prstGeom>
        </p:spPr>
        <p:txBody>
          <a:bodyPr lIns="0" rIns="0" tIns="0" bIns="0"/>
          <a:p>
            <a:endParaRPr b="0" lang="en-US" sz="2800" spc="-1" strike="noStrike">
              <a:solidFill>
                <a:srgbClr val="000000"/>
              </a:solidFill>
              <a:uFill>
                <a:solidFill>
                  <a:srgbClr val="ffffff"/>
                </a:solidFill>
              </a:uFill>
              <a:latin typeface="Calibri"/>
            </a:endParaRPr>
          </a:p>
        </p:txBody>
      </p:sp>
      <p:pic>
        <p:nvPicPr>
          <p:cNvPr id="36" name="" descr=""/>
          <p:cNvPicPr/>
          <p:nvPr/>
        </p:nvPicPr>
        <p:blipFill>
          <a:blip r:embed="rId2"/>
          <a:stretch/>
        </p:blipFill>
        <p:spPr>
          <a:xfrm>
            <a:off x="3368880" y="1825560"/>
            <a:ext cx="5452920" cy="4350960"/>
          </a:xfrm>
          <a:prstGeom prst="rect">
            <a:avLst/>
          </a:prstGeom>
          <a:ln>
            <a:noFill/>
          </a:ln>
        </p:spPr>
      </p:pic>
      <p:pic>
        <p:nvPicPr>
          <p:cNvPr id="37" name="" descr=""/>
          <p:cNvPicPr/>
          <p:nvPr/>
        </p:nvPicPr>
        <p:blipFill>
          <a:blip r:embed="rId3"/>
          <a:stretch/>
        </p:blipFill>
        <p:spPr>
          <a:xfrm>
            <a:off x="3368880" y="1825560"/>
            <a:ext cx="5452920" cy="4350960"/>
          </a:xfrm>
          <a:prstGeom prst="rect">
            <a:avLst/>
          </a:prstGeom>
          <a:ln>
            <a:noFill/>
          </a:ln>
        </p:spPr>
      </p:pic>
    </p:spTree>
  </p:cSld>
</p:sldLayout>
</file>

<file path=ppt/slideLayouts/slideLayout1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461"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000000"/>
              </a:solidFill>
              <a:uFill>
                <a:solidFill>
                  <a:srgbClr val="ffffff"/>
                </a:solidFill>
              </a:uFill>
              <a:latin typeface="Calibri"/>
            </a:endParaRPr>
          </a:p>
        </p:txBody>
      </p:sp>
      <p:sp>
        <p:nvSpPr>
          <p:cNvPr id="462" name="PlaceHolder 2"/>
          <p:cNvSpPr>
            <a:spLocks noGrp="1"/>
          </p:cNvSpPr>
          <p:nvPr>
            <p:ph type="body"/>
          </p:nvPr>
        </p:nvSpPr>
        <p:spPr>
          <a:xfrm>
            <a:off x="838080" y="1825560"/>
            <a:ext cx="10515240" cy="4350960"/>
          </a:xfrm>
          <a:prstGeom prst="rect">
            <a:avLst/>
          </a:prstGeom>
        </p:spPr>
        <p:txBody>
          <a:bodyPr lIns="0" rIns="0" tIns="0" bIns="0"/>
          <a:p>
            <a:endParaRPr b="0" lang="en-US" sz="2800" spc="-1" strike="noStrike">
              <a:solidFill>
                <a:srgbClr val="000000"/>
              </a:solidFill>
              <a:uFill>
                <a:solidFill>
                  <a:srgbClr val="ffffff"/>
                </a:solidFill>
              </a:uFill>
              <a:latin typeface="Calibri"/>
            </a:endParaRPr>
          </a:p>
        </p:txBody>
      </p:sp>
      <p:sp>
        <p:nvSpPr>
          <p:cNvPr id="463" name="PlaceHolder 3"/>
          <p:cNvSpPr>
            <a:spLocks noGrp="1"/>
          </p:cNvSpPr>
          <p:nvPr>
            <p:ph type="body"/>
          </p:nvPr>
        </p:nvSpPr>
        <p:spPr>
          <a:xfrm>
            <a:off x="838080" y="1825560"/>
            <a:ext cx="10515240" cy="4350960"/>
          </a:xfrm>
          <a:prstGeom prst="rect">
            <a:avLst/>
          </a:prstGeom>
        </p:spPr>
        <p:txBody>
          <a:bodyPr lIns="0" rIns="0" tIns="0" bIns="0"/>
          <a:p>
            <a:endParaRPr b="0" lang="en-US" sz="2800" spc="-1" strike="noStrike">
              <a:solidFill>
                <a:srgbClr val="000000"/>
              </a:solidFill>
              <a:uFill>
                <a:solidFill>
                  <a:srgbClr val="ffffff"/>
                </a:solidFill>
              </a:uFill>
              <a:latin typeface="Calibri"/>
            </a:endParaRPr>
          </a:p>
        </p:txBody>
      </p:sp>
      <p:pic>
        <p:nvPicPr>
          <p:cNvPr id="464" name="" descr=""/>
          <p:cNvPicPr/>
          <p:nvPr/>
        </p:nvPicPr>
        <p:blipFill>
          <a:blip r:embed="rId2"/>
          <a:stretch/>
        </p:blipFill>
        <p:spPr>
          <a:xfrm>
            <a:off x="3368880" y="1825560"/>
            <a:ext cx="5452920" cy="4350960"/>
          </a:xfrm>
          <a:prstGeom prst="rect">
            <a:avLst/>
          </a:prstGeom>
          <a:ln>
            <a:noFill/>
          </a:ln>
        </p:spPr>
      </p:pic>
      <p:pic>
        <p:nvPicPr>
          <p:cNvPr id="465" name="" descr=""/>
          <p:cNvPicPr/>
          <p:nvPr/>
        </p:nvPicPr>
        <p:blipFill>
          <a:blip r:embed="rId3"/>
          <a:stretch/>
        </p:blipFill>
        <p:spPr>
          <a:xfrm>
            <a:off x="3368880" y="1825560"/>
            <a:ext cx="5452920" cy="4350960"/>
          </a:xfrm>
          <a:prstGeom prst="rect">
            <a:avLst/>
          </a:prstGeom>
          <a:ln>
            <a:noFill/>
          </a:ln>
        </p:spPr>
      </p:pic>
    </p:spTree>
  </p:cSld>
</p:sldLayout>
</file>

<file path=ppt/slideLayouts/slideLayout1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70"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000000"/>
              </a:solidFill>
              <a:uFill>
                <a:solidFill>
                  <a:srgbClr val="ffffff"/>
                </a:solidFill>
              </a:uFill>
              <a:latin typeface="Calibri"/>
            </a:endParaRPr>
          </a:p>
        </p:txBody>
      </p:sp>
      <p:sp>
        <p:nvSpPr>
          <p:cNvPr id="471" name="PlaceHolder 2"/>
          <p:cNvSpPr>
            <a:spLocks noGrp="1"/>
          </p:cNvSpPr>
          <p:nvPr>
            <p:ph type="subTitle"/>
          </p:nvPr>
        </p:nvSpPr>
        <p:spPr>
          <a:xfrm>
            <a:off x="838080" y="1825560"/>
            <a:ext cx="10515240" cy="4350960"/>
          </a:xfrm>
          <a:prstGeom prst="rect">
            <a:avLst/>
          </a:prstGeom>
        </p:spPr>
        <p:txBody>
          <a:bodyPr lIns="0" rIns="0" tIns="0" bIns="0" anchor="ctr"/>
          <a:p>
            <a:pPr algn="ctr"/>
            <a:endParaRPr b="0" lang="en-US" sz="3200" spc="-1" strike="noStrike">
              <a:solidFill>
                <a:srgbClr val="000000"/>
              </a:solidFill>
              <a:uFill>
                <a:solidFill>
                  <a:srgbClr val="ffffff"/>
                </a:solidFill>
              </a:uFill>
              <a:latin typeface="Arial"/>
            </a:endParaRPr>
          </a:p>
        </p:txBody>
      </p:sp>
    </p:spTree>
  </p:cSld>
</p:sldLayout>
</file>

<file path=ppt/slideLayouts/slideLayout1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72"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000000"/>
              </a:solidFill>
              <a:uFill>
                <a:solidFill>
                  <a:srgbClr val="ffffff"/>
                </a:solidFill>
              </a:uFill>
              <a:latin typeface="Calibri"/>
            </a:endParaRPr>
          </a:p>
        </p:txBody>
      </p:sp>
      <p:sp>
        <p:nvSpPr>
          <p:cNvPr id="473" name="PlaceHolder 2"/>
          <p:cNvSpPr>
            <a:spLocks noGrp="1"/>
          </p:cNvSpPr>
          <p:nvPr>
            <p:ph type="body"/>
          </p:nvPr>
        </p:nvSpPr>
        <p:spPr>
          <a:xfrm>
            <a:off x="838080" y="1825560"/>
            <a:ext cx="10515240" cy="4350960"/>
          </a:xfrm>
          <a:prstGeom prst="rect">
            <a:avLst/>
          </a:prstGeom>
        </p:spPr>
        <p:txBody>
          <a:bodyPr lIns="0" rIns="0" tIns="0" bIns="0"/>
          <a:p>
            <a:endParaRPr b="0" lang="en-US" sz="2800" spc="-1" strike="noStrike">
              <a:solidFill>
                <a:srgbClr val="000000"/>
              </a:solidFill>
              <a:uFill>
                <a:solidFill>
                  <a:srgbClr val="ffffff"/>
                </a:solidFill>
              </a:uFill>
              <a:latin typeface="Calibri"/>
            </a:endParaRPr>
          </a:p>
        </p:txBody>
      </p:sp>
    </p:spTree>
  </p:cSld>
</p:sldLayout>
</file>

<file path=ppt/slideLayouts/slideLayout1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74"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000000"/>
              </a:solidFill>
              <a:uFill>
                <a:solidFill>
                  <a:srgbClr val="ffffff"/>
                </a:solidFill>
              </a:uFill>
              <a:latin typeface="Calibri"/>
            </a:endParaRPr>
          </a:p>
        </p:txBody>
      </p:sp>
      <p:sp>
        <p:nvSpPr>
          <p:cNvPr id="475" name="PlaceHolder 2"/>
          <p:cNvSpPr>
            <a:spLocks noGrp="1"/>
          </p:cNvSpPr>
          <p:nvPr>
            <p:ph type="body"/>
          </p:nvPr>
        </p:nvSpPr>
        <p:spPr>
          <a:xfrm>
            <a:off x="838080" y="1825560"/>
            <a:ext cx="5131080" cy="4350960"/>
          </a:xfrm>
          <a:prstGeom prst="rect">
            <a:avLst/>
          </a:prstGeom>
        </p:spPr>
        <p:txBody>
          <a:bodyPr lIns="0" rIns="0" tIns="0" bIns="0"/>
          <a:p>
            <a:endParaRPr b="0" lang="en-US" sz="2800" spc="-1" strike="noStrike">
              <a:solidFill>
                <a:srgbClr val="000000"/>
              </a:solidFill>
              <a:uFill>
                <a:solidFill>
                  <a:srgbClr val="ffffff"/>
                </a:solidFill>
              </a:uFill>
              <a:latin typeface="Calibri"/>
            </a:endParaRPr>
          </a:p>
        </p:txBody>
      </p:sp>
      <p:sp>
        <p:nvSpPr>
          <p:cNvPr id="476" name="PlaceHolder 3"/>
          <p:cNvSpPr>
            <a:spLocks noGrp="1"/>
          </p:cNvSpPr>
          <p:nvPr>
            <p:ph type="body"/>
          </p:nvPr>
        </p:nvSpPr>
        <p:spPr>
          <a:xfrm>
            <a:off x="6226200" y="1825560"/>
            <a:ext cx="5131080" cy="4350960"/>
          </a:xfrm>
          <a:prstGeom prst="rect">
            <a:avLst/>
          </a:prstGeom>
        </p:spPr>
        <p:txBody>
          <a:bodyPr lIns="0" rIns="0" tIns="0" bIns="0"/>
          <a:p>
            <a:endParaRPr b="0" lang="en-US" sz="2800" spc="-1" strike="noStrike">
              <a:solidFill>
                <a:srgbClr val="000000"/>
              </a:solidFill>
              <a:uFill>
                <a:solidFill>
                  <a:srgbClr val="ffffff"/>
                </a:solidFill>
              </a:uFill>
              <a:latin typeface="Calibri"/>
            </a:endParaRPr>
          </a:p>
        </p:txBody>
      </p:sp>
    </p:spTree>
  </p:cSld>
</p:sldLayout>
</file>

<file path=ppt/slideLayouts/slideLayout1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77"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000000"/>
              </a:solidFill>
              <a:uFill>
                <a:solidFill>
                  <a:srgbClr val="ffffff"/>
                </a:solidFill>
              </a:uFill>
              <a:latin typeface="Calibri"/>
            </a:endParaRPr>
          </a:p>
        </p:txBody>
      </p:sp>
    </p:spTree>
  </p:cSld>
</p:sldLayout>
</file>

<file path=ppt/slideLayouts/slideLayout1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478" name="PlaceHolder 1"/>
          <p:cNvSpPr>
            <a:spLocks noGrp="1"/>
          </p:cNvSpPr>
          <p:nvPr>
            <p:ph type="subTitle"/>
          </p:nvPr>
        </p:nvSpPr>
        <p:spPr>
          <a:xfrm>
            <a:off x="609480" y="273600"/>
            <a:ext cx="10972440" cy="5307840"/>
          </a:xfrm>
          <a:prstGeom prst="rect">
            <a:avLst/>
          </a:prstGeom>
        </p:spPr>
        <p:txBody>
          <a:bodyPr lIns="0" rIns="0" tIns="0" bIns="0" anchor="ctr"/>
          <a:p>
            <a:pPr algn="ctr"/>
            <a:endParaRPr b="0" lang="en-US" sz="3200" spc="-1" strike="noStrike">
              <a:solidFill>
                <a:srgbClr val="000000"/>
              </a:solidFill>
              <a:uFill>
                <a:solidFill>
                  <a:srgbClr val="ffffff"/>
                </a:solidFill>
              </a:uFill>
              <a:latin typeface="Arial"/>
            </a:endParaRPr>
          </a:p>
        </p:txBody>
      </p:sp>
    </p:spTree>
  </p:cSld>
</p:sldLayout>
</file>

<file path=ppt/slideLayouts/slideLayout1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479"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000000"/>
              </a:solidFill>
              <a:uFill>
                <a:solidFill>
                  <a:srgbClr val="ffffff"/>
                </a:solidFill>
              </a:uFill>
              <a:latin typeface="Calibri"/>
            </a:endParaRPr>
          </a:p>
        </p:txBody>
      </p:sp>
      <p:sp>
        <p:nvSpPr>
          <p:cNvPr id="480" name="PlaceHolder 2"/>
          <p:cNvSpPr>
            <a:spLocks noGrp="1"/>
          </p:cNvSpPr>
          <p:nvPr>
            <p:ph type="body"/>
          </p:nvPr>
        </p:nvSpPr>
        <p:spPr>
          <a:xfrm>
            <a:off x="838080" y="1825560"/>
            <a:ext cx="5131080" cy="2075040"/>
          </a:xfrm>
          <a:prstGeom prst="rect">
            <a:avLst/>
          </a:prstGeom>
        </p:spPr>
        <p:txBody>
          <a:bodyPr lIns="0" rIns="0" tIns="0" bIns="0"/>
          <a:p>
            <a:endParaRPr b="0" lang="en-US" sz="2800" spc="-1" strike="noStrike">
              <a:solidFill>
                <a:srgbClr val="000000"/>
              </a:solidFill>
              <a:uFill>
                <a:solidFill>
                  <a:srgbClr val="ffffff"/>
                </a:solidFill>
              </a:uFill>
              <a:latin typeface="Calibri"/>
            </a:endParaRPr>
          </a:p>
        </p:txBody>
      </p:sp>
      <p:sp>
        <p:nvSpPr>
          <p:cNvPr id="481" name="PlaceHolder 3"/>
          <p:cNvSpPr>
            <a:spLocks noGrp="1"/>
          </p:cNvSpPr>
          <p:nvPr>
            <p:ph type="body"/>
          </p:nvPr>
        </p:nvSpPr>
        <p:spPr>
          <a:xfrm>
            <a:off x="838080" y="4098240"/>
            <a:ext cx="5131080" cy="2075040"/>
          </a:xfrm>
          <a:prstGeom prst="rect">
            <a:avLst/>
          </a:prstGeom>
        </p:spPr>
        <p:txBody>
          <a:bodyPr lIns="0" rIns="0" tIns="0" bIns="0"/>
          <a:p>
            <a:endParaRPr b="0" lang="en-US" sz="2800" spc="-1" strike="noStrike">
              <a:solidFill>
                <a:srgbClr val="000000"/>
              </a:solidFill>
              <a:uFill>
                <a:solidFill>
                  <a:srgbClr val="ffffff"/>
                </a:solidFill>
              </a:uFill>
              <a:latin typeface="Calibri"/>
            </a:endParaRPr>
          </a:p>
        </p:txBody>
      </p:sp>
      <p:sp>
        <p:nvSpPr>
          <p:cNvPr id="482" name="PlaceHolder 4"/>
          <p:cNvSpPr>
            <a:spLocks noGrp="1"/>
          </p:cNvSpPr>
          <p:nvPr>
            <p:ph type="body"/>
          </p:nvPr>
        </p:nvSpPr>
        <p:spPr>
          <a:xfrm>
            <a:off x="6226200" y="1825560"/>
            <a:ext cx="5131080" cy="4350960"/>
          </a:xfrm>
          <a:prstGeom prst="rect">
            <a:avLst/>
          </a:prstGeom>
        </p:spPr>
        <p:txBody>
          <a:bodyPr lIns="0" rIns="0" tIns="0" bIns="0"/>
          <a:p>
            <a:endParaRPr b="0" lang="en-US" sz="2800" spc="-1" strike="noStrike">
              <a:solidFill>
                <a:srgbClr val="000000"/>
              </a:solidFill>
              <a:uFill>
                <a:solidFill>
                  <a:srgbClr val="ffffff"/>
                </a:solidFill>
              </a:uFill>
              <a:latin typeface="Calibri"/>
            </a:endParaRPr>
          </a:p>
        </p:txBody>
      </p:sp>
    </p:spTree>
  </p:cSld>
</p:sldLayout>
</file>

<file path=ppt/slideLayouts/slideLayout1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483"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000000"/>
              </a:solidFill>
              <a:uFill>
                <a:solidFill>
                  <a:srgbClr val="ffffff"/>
                </a:solidFill>
              </a:uFill>
              <a:latin typeface="Calibri"/>
            </a:endParaRPr>
          </a:p>
        </p:txBody>
      </p:sp>
      <p:sp>
        <p:nvSpPr>
          <p:cNvPr id="484" name="PlaceHolder 2"/>
          <p:cNvSpPr>
            <a:spLocks noGrp="1"/>
          </p:cNvSpPr>
          <p:nvPr>
            <p:ph type="body"/>
          </p:nvPr>
        </p:nvSpPr>
        <p:spPr>
          <a:xfrm>
            <a:off x="838080" y="1825560"/>
            <a:ext cx="5131080" cy="4350960"/>
          </a:xfrm>
          <a:prstGeom prst="rect">
            <a:avLst/>
          </a:prstGeom>
        </p:spPr>
        <p:txBody>
          <a:bodyPr lIns="0" rIns="0" tIns="0" bIns="0"/>
          <a:p>
            <a:endParaRPr b="0" lang="en-US" sz="2800" spc="-1" strike="noStrike">
              <a:solidFill>
                <a:srgbClr val="000000"/>
              </a:solidFill>
              <a:uFill>
                <a:solidFill>
                  <a:srgbClr val="ffffff"/>
                </a:solidFill>
              </a:uFill>
              <a:latin typeface="Calibri"/>
            </a:endParaRPr>
          </a:p>
        </p:txBody>
      </p:sp>
      <p:sp>
        <p:nvSpPr>
          <p:cNvPr id="485" name="PlaceHolder 3"/>
          <p:cNvSpPr>
            <a:spLocks noGrp="1"/>
          </p:cNvSpPr>
          <p:nvPr>
            <p:ph type="body"/>
          </p:nvPr>
        </p:nvSpPr>
        <p:spPr>
          <a:xfrm>
            <a:off x="6226200" y="1825560"/>
            <a:ext cx="5131080" cy="2075040"/>
          </a:xfrm>
          <a:prstGeom prst="rect">
            <a:avLst/>
          </a:prstGeom>
        </p:spPr>
        <p:txBody>
          <a:bodyPr lIns="0" rIns="0" tIns="0" bIns="0"/>
          <a:p>
            <a:endParaRPr b="0" lang="en-US" sz="2800" spc="-1" strike="noStrike">
              <a:solidFill>
                <a:srgbClr val="000000"/>
              </a:solidFill>
              <a:uFill>
                <a:solidFill>
                  <a:srgbClr val="ffffff"/>
                </a:solidFill>
              </a:uFill>
              <a:latin typeface="Calibri"/>
            </a:endParaRPr>
          </a:p>
        </p:txBody>
      </p:sp>
      <p:sp>
        <p:nvSpPr>
          <p:cNvPr id="486" name="PlaceHolder 4"/>
          <p:cNvSpPr>
            <a:spLocks noGrp="1"/>
          </p:cNvSpPr>
          <p:nvPr>
            <p:ph type="body"/>
          </p:nvPr>
        </p:nvSpPr>
        <p:spPr>
          <a:xfrm>
            <a:off x="6226200" y="4098240"/>
            <a:ext cx="5131080" cy="2075040"/>
          </a:xfrm>
          <a:prstGeom prst="rect">
            <a:avLst/>
          </a:prstGeom>
        </p:spPr>
        <p:txBody>
          <a:bodyPr lIns="0" rIns="0" tIns="0" bIns="0"/>
          <a:p>
            <a:endParaRPr b="0" lang="en-US" sz="2800" spc="-1" strike="noStrike">
              <a:solidFill>
                <a:srgbClr val="000000"/>
              </a:solidFill>
              <a:uFill>
                <a:solidFill>
                  <a:srgbClr val="ffffff"/>
                </a:solidFill>
              </a:uFill>
              <a:latin typeface="Calibri"/>
            </a:endParaRPr>
          </a:p>
        </p:txBody>
      </p:sp>
    </p:spTree>
  </p:cSld>
</p:sldLayout>
</file>

<file path=ppt/slideLayouts/slideLayout1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487"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000000"/>
              </a:solidFill>
              <a:uFill>
                <a:solidFill>
                  <a:srgbClr val="ffffff"/>
                </a:solidFill>
              </a:uFill>
              <a:latin typeface="Calibri"/>
            </a:endParaRPr>
          </a:p>
        </p:txBody>
      </p:sp>
      <p:sp>
        <p:nvSpPr>
          <p:cNvPr id="488" name="PlaceHolder 2"/>
          <p:cNvSpPr>
            <a:spLocks noGrp="1"/>
          </p:cNvSpPr>
          <p:nvPr>
            <p:ph type="body"/>
          </p:nvPr>
        </p:nvSpPr>
        <p:spPr>
          <a:xfrm>
            <a:off x="838080" y="1825560"/>
            <a:ext cx="5131080" cy="2075040"/>
          </a:xfrm>
          <a:prstGeom prst="rect">
            <a:avLst/>
          </a:prstGeom>
        </p:spPr>
        <p:txBody>
          <a:bodyPr lIns="0" rIns="0" tIns="0" bIns="0"/>
          <a:p>
            <a:endParaRPr b="0" lang="en-US" sz="2800" spc="-1" strike="noStrike">
              <a:solidFill>
                <a:srgbClr val="000000"/>
              </a:solidFill>
              <a:uFill>
                <a:solidFill>
                  <a:srgbClr val="ffffff"/>
                </a:solidFill>
              </a:uFill>
              <a:latin typeface="Calibri"/>
            </a:endParaRPr>
          </a:p>
        </p:txBody>
      </p:sp>
      <p:sp>
        <p:nvSpPr>
          <p:cNvPr id="489" name="PlaceHolder 3"/>
          <p:cNvSpPr>
            <a:spLocks noGrp="1"/>
          </p:cNvSpPr>
          <p:nvPr>
            <p:ph type="body"/>
          </p:nvPr>
        </p:nvSpPr>
        <p:spPr>
          <a:xfrm>
            <a:off x="6226200" y="1825560"/>
            <a:ext cx="5131080" cy="2075040"/>
          </a:xfrm>
          <a:prstGeom prst="rect">
            <a:avLst/>
          </a:prstGeom>
        </p:spPr>
        <p:txBody>
          <a:bodyPr lIns="0" rIns="0" tIns="0" bIns="0"/>
          <a:p>
            <a:endParaRPr b="0" lang="en-US" sz="2800" spc="-1" strike="noStrike">
              <a:solidFill>
                <a:srgbClr val="000000"/>
              </a:solidFill>
              <a:uFill>
                <a:solidFill>
                  <a:srgbClr val="ffffff"/>
                </a:solidFill>
              </a:uFill>
              <a:latin typeface="Calibri"/>
            </a:endParaRPr>
          </a:p>
        </p:txBody>
      </p:sp>
      <p:sp>
        <p:nvSpPr>
          <p:cNvPr id="490" name="PlaceHolder 4"/>
          <p:cNvSpPr>
            <a:spLocks noGrp="1"/>
          </p:cNvSpPr>
          <p:nvPr>
            <p:ph type="body"/>
          </p:nvPr>
        </p:nvSpPr>
        <p:spPr>
          <a:xfrm>
            <a:off x="838080" y="4098240"/>
            <a:ext cx="10515240" cy="2075040"/>
          </a:xfrm>
          <a:prstGeom prst="rect">
            <a:avLst/>
          </a:prstGeom>
        </p:spPr>
        <p:txBody>
          <a:bodyPr lIns="0" rIns="0" tIns="0" bIns="0"/>
          <a:p>
            <a:endParaRPr b="0" lang="en-US" sz="2800" spc="-1" strike="noStrike">
              <a:solidFill>
                <a:srgbClr val="000000"/>
              </a:solidFill>
              <a:uFill>
                <a:solidFill>
                  <a:srgbClr val="ffffff"/>
                </a:solidFill>
              </a:uFill>
              <a:latin typeface="Calibri"/>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491"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000000"/>
              </a:solidFill>
              <a:uFill>
                <a:solidFill>
                  <a:srgbClr val="ffffff"/>
                </a:solidFill>
              </a:uFill>
              <a:latin typeface="Calibri"/>
            </a:endParaRPr>
          </a:p>
        </p:txBody>
      </p:sp>
      <p:sp>
        <p:nvSpPr>
          <p:cNvPr id="492" name="PlaceHolder 2"/>
          <p:cNvSpPr>
            <a:spLocks noGrp="1"/>
          </p:cNvSpPr>
          <p:nvPr>
            <p:ph type="body"/>
          </p:nvPr>
        </p:nvSpPr>
        <p:spPr>
          <a:xfrm>
            <a:off x="838080" y="1825560"/>
            <a:ext cx="10515240" cy="2075040"/>
          </a:xfrm>
          <a:prstGeom prst="rect">
            <a:avLst/>
          </a:prstGeom>
        </p:spPr>
        <p:txBody>
          <a:bodyPr lIns="0" rIns="0" tIns="0" bIns="0"/>
          <a:p>
            <a:endParaRPr b="0" lang="en-US" sz="2800" spc="-1" strike="noStrike">
              <a:solidFill>
                <a:srgbClr val="000000"/>
              </a:solidFill>
              <a:uFill>
                <a:solidFill>
                  <a:srgbClr val="ffffff"/>
                </a:solidFill>
              </a:uFill>
              <a:latin typeface="Calibri"/>
            </a:endParaRPr>
          </a:p>
        </p:txBody>
      </p:sp>
      <p:sp>
        <p:nvSpPr>
          <p:cNvPr id="493" name="PlaceHolder 3"/>
          <p:cNvSpPr>
            <a:spLocks noGrp="1"/>
          </p:cNvSpPr>
          <p:nvPr>
            <p:ph type="body"/>
          </p:nvPr>
        </p:nvSpPr>
        <p:spPr>
          <a:xfrm>
            <a:off x="838080" y="4098240"/>
            <a:ext cx="10515240" cy="2075040"/>
          </a:xfrm>
          <a:prstGeom prst="rect">
            <a:avLst/>
          </a:prstGeom>
        </p:spPr>
        <p:txBody>
          <a:bodyPr lIns="0" rIns="0" tIns="0" bIns="0"/>
          <a:p>
            <a:endParaRPr b="0" lang="en-US" sz="2800" spc="-1" strike="noStrike">
              <a:solidFill>
                <a:srgbClr val="000000"/>
              </a:solidFill>
              <a:uFill>
                <a:solidFill>
                  <a:srgbClr val="ffffff"/>
                </a:solidFill>
              </a:uFill>
              <a:latin typeface="Calibri"/>
            </a:endParaRPr>
          </a:p>
        </p:txBody>
      </p:sp>
    </p:spTree>
  </p:cSld>
</p:sldLayout>
</file>

<file path=ppt/slideLayouts/slideLayout1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494"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000000"/>
              </a:solidFill>
              <a:uFill>
                <a:solidFill>
                  <a:srgbClr val="ffffff"/>
                </a:solidFill>
              </a:uFill>
              <a:latin typeface="Calibri"/>
            </a:endParaRPr>
          </a:p>
        </p:txBody>
      </p:sp>
      <p:sp>
        <p:nvSpPr>
          <p:cNvPr id="495" name="PlaceHolder 2"/>
          <p:cNvSpPr>
            <a:spLocks noGrp="1"/>
          </p:cNvSpPr>
          <p:nvPr>
            <p:ph type="body"/>
          </p:nvPr>
        </p:nvSpPr>
        <p:spPr>
          <a:xfrm>
            <a:off x="838080" y="1825560"/>
            <a:ext cx="5131080" cy="2075040"/>
          </a:xfrm>
          <a:prstGeom prst="rect">
            <a:avLst/>
          </a:prstGeom>
        </p:spPr>
        <p:txBody>
          <a:bodyPr lIns="0" rIns="0" tIns="0" bIns="0"/>
          <a:p>
            <a:endParaRPr b="0" lang="en-US" sz="2800" spc="-1" strike="noStrike">
              <a:solidFill>
                <a:srgbClr val="000000"/>
              </a:solidFill>
              <a:uFill>
                <a:solidFill>
                  <a:srgbClr val="ffffff"/>
                </a:solidFill>
              </a:uFill>
              <a:latin typeface="Calibri"/>
            </a:endParaRPr>
          </a:p>
        </p:txBody>
      </p:sp>
      <p:sp>
        <p:nvSpPr>
          <p:cNvPr id="496" name="PlaceHolder 3"/>
          <p:cNvSpPr>
            <a:spLocks noGrp="1"/>
          </p:cNvSpPr>
          <p:nvPr>
            <p:ph type="body"/>
          </p:nvPr>
        </p:nvSpPr>
        <p:spPr>
          <a:xfrm>
            <a:off x="6226200" y="1825560"/>
            <a:ext cx="5131080" cy="2075040"/>
          </a:xfrm>
          <a:prstGeom prst="rect">
            <a:avLst/>
          </a:prstGeom>
        </p:spPr>
        <p:txBody>
          <a:bodyPr lIns="0" rIns="0" tIns="0" bIns="0"/>
          <a:p>
            <a:endParaRPr b="0" lang="en-US" sz="2800" spc="-1" strike="noStrike">
              <a:solidFill>
                <a:srgbClr val="000000"/>
              </a:solidFill>
              <a:uFill>
                <a:solidFill>
                  <a:srgbClr val="ffffff"/>
                </a:solidFill>
              </a:uFill>
              <a:latin typeface="Calibri"/>
            </a:endParaRPr>
          </a:p>
        </p:txBody>
      </p:sp>
      <p:sp>
        <p:nvSpPr>
          <p:cNvPr id="497" name="PlaceHolder 4"/>
          <p:cNvSpPr>
            <a:spLocks noGrp="1"/>
          </p:cNvSpPr>
          <p:nvPr>
            <p:ph type="body"/>
          </p:nvPr>
        </p:nvSpPr>
        <p:spPr>
          <a:xfrm>
            <a:off x="6226200" y="4098240"/>
            <a:ext cx="5131080" cy="2075040"/>
          </a:xfrm>
          <a:prstGeom prst="rect">
            <a:avLst/>
          </a:prstGeom>
        </p:spPr>
        <p:txBody>
          <a:bodyPr lIns="0" rIns="0" tIns="0" bIns="0"/>
          <a:p>
            <a:endParaRPr b="0" lang="en-US" sz="2800" spc="-1" strike="noStrike">
              <a:solidFill>
                <a:srgbClr val="000000"/>
              </a:solidFill>
              <a:uFill>
                <a:solidFill>
                  <a:srgbClr val="ffffff"/>
                </a:solidFill>
              </a:uFill>
              <a:latin typeface="Calibri"/>
            </a:endParaRPr>
          </a:p>
        </p:txBody>
      </p:sp>
      <p:sp>
        <p:nvSpPr>
          <p:cNvPr id="498" name="PlaceHolder 5"/>
          <p:cNvSpPr>
            <a:spLocks noGrp="1"/>
          </p:cNvSpPr>
          <p:nvPr>
            <p:ph type="body"/>
          </p:nvPr>
        </p:nvSpPr>
        <p:spPr>
          <a:xfrm>
            <a:off x="838080" y="4098240"/>
            <a:ext cx="5131080" cy="2075040"/>
          </a:xfrm>
          <a:prstGeom prst="rect">
            <a:avLst/>
          </a:prstGeom>
        </p:spPr>
        <p:txBody>
          <a:bodyPr lIns="0" rIns="0" tIns="0" bIns="0"/>
          <a:p>
            <a:endParaRPr b="0" lang="en-US" sz="2800" spc="-1" strike="noStrike">
              <a:solidFill>
                <a:srgbClr val="000000"/>
              </a:solidFill>
              <a:uFill>
                <a:solidFill>
                  <a:srgbClr val="ffffff"/>
                </a:solidFill>
              </a:uFill>
              <a:latin typeface="Calibri"/>
            </a:endParaRPr>
          </a:p>
        </p:txBody>
      </p:sp>
    </p:spTree>
  </p:cSld>
</p:sldLayout>
</file>

<file path=ppt/slideLayouts/slideLayout1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499"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000000"/>
              </a:solidFill>
              <a:uFill>
                <a:solidFill>
                  <a:srgbClr val="ffffff"/>
                </a:solidFill>
              </a:uFill>
              <a:latin typeface="Calibri"/>
            </a:endParaRPr>
          </a:p>
        </p:txBody>
      </p:sp>
      <p:sp>
        <p:nvSpPr>
          <p:cNvPr id="500" name="PlaceHolder 2"/>
          <p:cNvSpPr>
            <a:spLocks noGrp="1"/>
          </p:cNvSpPr>
          <p:nvPr>
            <p:ph type="body"/>
          </p:nvPr>
        </p:nvSpPr>
        <p:spPr>
          <a:xfrm>
            <a:off x="838080" y="1825560"/>
            <a:ext cx="10515240" cy="4350960"/>
          </a:xfrm>
          <a:prstGeom prst="rect">
            <a:avLst/>
          </a:prstGeom>
        </p:spPr>
        <p:txBody>
          <a:bodyPr lIns="0" rIns="0" tIns="0" bIns="0"/>
          <a:p>
            <a:endParaRPr b="0" lang="en-US" sz="2800" spc="-1" strike="noStrike">
              <a:solidFill>
                <a:srgbClr val="000000"/>
              </a:solidFill>
              <a:uFill>
                <a:solidFill>
                  <a:srgbClr val="ffffff"/>
                </a:solidFill>
              </a:uFill>
              <a:latin typeface="Calibri"/>
            </a:endParaRPr>
          </a:p>
        </p:txBody>
      </p:sp>
      <p:sp>
        <p:nvSpPr>
          <p:cNvPr id="501" name="PlaceHolder 3"/>
          <p:cNvSpPr>
            <a:spLocks noGrp="1"/>
          </p:cNvSpPr>
          <p:nvPr>
            <p:ph type="body"/>
          </p:nvPr>
        </p:nvSpPr>
        <p:spPr>
          <a:xfrm>
            <a:off x="838080" y="1825560"/>
            <a:ext cx="10515240" cy="4350960"/>
          </a:xfrm>
          <a:prstGeom prst="rect">
            <a:avLst/>
          </a:prstGeom>
        </p:spPr>
        <p:txBody>
          <a:bodyPr lIns="0" rIns="0" tIns="0" bIns="0"/>
          <a:p>
            <a:endParaRPr b="0" lang="en-US" sz="2800" spc="-1" strike="noStrike">
              <a:solidFill>
                <a:srgbClr val="000000"/>
              </a:solidFill>
              <a:uFill>
                <a:solidFill>
                  <a:srgbClr val="ffffff"/>
                </a:solidFill>
              </a:uFill>
              <a:latin typeface="Calibri"/>
            </a:endParaRPr>
          </a:p>
        </p:txBody>
      </p:sp>
      <p:pic>
        <p:nvPicPr>
          <p:cNvPr id="502" name="" descr=""/>
          <p:cNvPicPr/>
          <p:nvPr/>
        </p:nvPicPr>
        <p:blipFill>
          <a:blip r:embed="rId2"/>
          <a:stretch/>
        </p:blipFill>
        <p:spPr>
          <a:xfrm>
            <a:off x="3368880" y="1825560"/>
            <a:ext cx="5452920" cy="4350960"/>
          </a:xfrm>
          <a:prstGeom prst="rect">
            <a:avLst/>
          </a:prstGeom>
          <a:ln>
            <a:noFill/>
          </a:ln>
        </p:spPr>
      </p:pic>
      <p:pic>
        <p:nvPicPr>
          <p:cNvPr id="503" name="" descr=""/>
          <p:cNvPicPr/>
          <p:nvPr/>
        </p:nvPicPr>
        <p:blipFill>
          <a:blip r:embed="rId3"/>
          <a:stretch/>
        </p:blipFill>
        <p:spPr>
          <a:xfrm>
            <a:off x="3368880" y="1825560"/>
            <a:ext cx="5452920" cy="4350960"/>
          </a:xfrm>
          <a:prstGeom prst="rect">
            <a:avLst/>
          </a:prstGeom>
          <a:ln>
            <a:noFill/>
          </a:ln>
        </p:spPr>
      </p:pic>
    </p:spTree>
  </p:cSld>
</p:sldLayout>
</file>

<file path=ppt/slideLayouts/slideLayout1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08"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000000"/>
              </a:solidFill>
              <a:uFill>
                <a:solidFill>
                  <a:srgbClr val="ffffff"/>
                </a:solidFill>
              </a:uFill>
              <a:latin typeface="Calibri"/>
            </a:endParaRPr>
          </a:p>
        </p:txBody>
      </p:sp>
      <p:sp>
        <p:nvSpPr>
          <p:cNvPr id="509" name="PlaceHolder 2"/>
          <p:cNvSpPr>
            <a:spLocks noGrp="1"/>
          </p:cNvSpPr>
          <p:nvPr>
            <p:ph type="subTitle"/>
          </p:nvPr>
        </p:nvSpPr>
        <p:spPr>
          <a:xfrm>
            <a:off x="838080" y="1825560"/>
            <a:ext cx="10515240" cy="4350960"/>
          </a:xfrm>
          <a:prstGeom prst="rect">
            <a:avLst/>
          </a:prstGeom>
        </p:spPr>
        <p:txBody>
          <a:bodyPr lIns="0" rIns="0" tIns="0" bIns="0" anchor="ctr"/>
          <a:p>
            <a:pPr algn="ctr"/>
            <a:endParaRPr b="0" lang="en-US" sz="3200" spc="-1" strike="noStrike">
              <a:solidFill>
                <a:srgbClr val="000000"/>
              </a:solidFill>
              <a:uFill>
                <a:solidFill>
                  <a:srgbClr val="ffffff"/>
                </a:solidFill>
              </a:uFill>
              <a:latin typeface="Arial"/>
            </a:endParaRPr>
          </a:p>
        </p:txBody>
      </p:sp>
    </p:spTree>
  </p:cSld>
</p:sldLayout>
</file>

<file path=ppt/slideLayouts/slideLayout1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10"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000000"/>
              </a:solidFill>
              <a:uFill>
                <a:solidFill>
                  <a:srgbClr val="ffffff"/>
                </a:solidFill>
              </a:uFill>
              <a:latin typeface="Calibri"/>
            </a:endParaRPr>
          </a:p>
        </p:txBody>
      </p:sp>
      <p:sp>
        <p:nvSpPr>
          <p:cNvPr id="511" name="PlaceHolder 2"/>
          <p:cNvSpPr>
            <a:spLocks noGrp="1"/>
          </p:cNvSpPr>
          <p:nvPr>
            <p:ph type="body"/>
          </p:nvPr>
        </p:nvSpPr>
        <p:spPr>
          <a:xfrm>
            <a:off x="838080" y="1825560"/>
            <a:ext cx="10515240" cy="4350960"/>
          </a:xfrm>
          <a:prstGeom prst="rect">
            <a:avLst/>
          </a:prstGeom>
        </p:spPr>
        <p:txBody>
          <a:bodyPr lIns="0" rIns="0" tIns="0" bIns="0"/>
          <a:p>
            <a:endParaRPr b="0" lang="en-US" sz="2800" spc="-1" strike="noStrike">
              <a:solidFill>
                <a:srgbClr val="000000"/>
              </a:solidFill>
              <a:uFill>
                <a:solidFill>
                  <a:srgbClr val="ffffff"/>
                </a:solidFill>
              </a:uFill>
              <a:latin typeface="Calibri"/>
            </a:endParaRPr>
          </a:p>
        </p:txBody>
      </p:sp>
    </p:spTree>
  </p:cSld>
</p:sldLayout>
</file>

<file path=ppt/slideLayouts/slideLayout1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12"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000000"/>
              </a:solidFill>
              <a:uFill>
                <a:solidFill>
                  <a:srgbClr val="ffffff"/>
                </a:solidFill>
              </a:uFill>
              <a:latin typeface="Calibri"/>
            </a:endParaRPr>
          </a:p>
        </p:txBody>
      </p:sp>
      <p:sp>
        <p:nvSpPr>
          <p:cNvPr id="513" name="PlaceHolder 2"/>
          <p:cNvSpPr>
            <a:spLocks noGrp="1"/>
          </p:cNvSpPr>
          <p:nvPr>
            <p:ph type="body"/>
          </p:nvPr>
        </p:nvSpPr>
        <p:spPr>
          <a:xfrm>
            <a:off x="838080" y="1825560"/>
            <a:ext cx="5131080" cy="4350960"/>
          </a:xfrm>
          <a:prstGeom prst="rect">
            <a:avLst/>
          </a:prstGeom>
        </p:spPr>
        <p:txBody>
          <a:bodyPr lIns="0" rIns="0" tIns="0" bIns="0"/>
          <a:p>
            <a:endParaRPr b="0" lang="en-US" sz="2800" spc="-1" strike="noStrike">
              <a:solidFill>
                <a:srgbClr val="000000"/>
              </a:solidFill>
              <a:uFill>
                <a:solidFill>
                  <a:srgbClr val="ffffff"/>
                </a:solidFill>
              </a:uFill>
              <a:latin typeface="Calibri"/>
            </a:endParaRPr>
          </a:p>
        </p:txBody>
      </p:sp>
      <p:sp>
        <p:nvSpPr>
          <p:cNvPr id="514" name="PlaceHolder 3"/>
          <p:cNvSpPr>
            <a:spLocks noGrp="1"/>
          </p:cNvSpPr>
          <p:nvPr>
            <p:ph type="body"/>
          </p:nvPr>
        </p:nvSpPr>
        <p:spPr>
          <a:xfrm>
            <a:off x="6226200" y="1825560"/>
            <a:ext cx="5131080" cy="4350960"/>
          </a:xfrm>
          <a:prstGeom prst="rect">
            <a:avLst/>
          </a:prstGeom>
        </p:spPr>
        <p:txBody>
          <a:bodyPr lIns="0" rIns="0" tIns="0" bIns="0"/>
          <a:p>
            <a:endParaRPr b="0" lang="en-US" sz="2800" spc="-1" strike="noStrike">
              <a:solidFill>
                <a:srgbClr val="000000"/>
              </a:solidFill>
              <a:uFill>
                <a:solidFill>
                  <a:srgbClr val="ffffff"/>
                </a:solidFill>
              </a:uFill>
              <a:latin typeface="Calibri"/>
            </a:endParaRPr>
          </a:p>
        </p:txBody>
      </p:sp>
    </p:spTree>
  </p:cSld>
</p:sldLayout>
</file>

<file path=ppt/slideLayouts/slideLayout1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15"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000000"/>
              </a:solidFill>
              <a:uFill>
                <a:solidFill>
                  <a:srgbClr val="ffffff"/>
                </a:solidFill>
              </a:uFill>
              <a:latin typeface="Calibri"/>
            </a:endParaRPr>
          </a:p>
        </p:txBody>
      </p:sp>
    </p:spTree>
  </p:cSld>
</p:sldLayout>
</file>

<file path=ppt/slideLayouts/slideLayout1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16" name="PlaceHolder 1"/>
          <p:cNvSpPr>
            <a:spLocks noGrp="1"/>
          </p:cNvSpPr>
          <p:nvPr>
            <p:ph type="subTitle"/>
          </p:nvPr>
        </p:nvSpPr>
        <p:spPr>
          <a:xfrm>
            <a:off x="609480" y="273600"/>
            <a:ext cx="10972440" cy="5307840"/>
          </a:xfrm>
          <a:prstGeom prst="rect">
            <a:avLst/>
          </a:prstGeom>
        </p:spPr>
        <p:txBody>
          <a:bodyPr lIns="0" rIns="0" tIns="0" bIns="0" anchor="ctr"/>
          <a:p>
            <a:pPr algn="ctr"/>
            <a:endParaRPr b="0" lang="en-US" sz="3200" spc="-1" strike="noStrike">
              <a:solidFill>
                <a:srgbClr val="000000"/>
              </a:solidFill>
              <a:uFill>
                <a:solidFill>
                  <a:srgbClr val="ffffff"/>
                </a:solidFill>
              </a:uFill>
              <a:latin typeface="Arial"/>
            </a:endParaRPr>
          </a:p>
        </p:txBody>
      </p:sp>
    </p:spTree>
  </p:cSld>
</p:sldLayout>
</file>

<file path=ppt/slideLayouts/slideLayout1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17"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000000"/>
              </a:solidFill>
              <a:uFill>
                <a:solidFill>
                  <a:srgbClr val="ffffff"/>
                </a:solidFill>
              </a:uFill>
              <a:latin typeface="Calibri"/>
            </a:endParaRPr>
          </a:p>
        </p:txBody>
      </p:sp>
      <p:sp>
        <p:nvSpPr>
          <p:cNvPr id="518" name="PlaceHolder 2"/>
          <p:cNvSpPr>
            <a:spLocks noGrp="1"/>
          </p:cNvSpPr>
          <p:nvPr>
            <p:ph type="body"/>
          </p:nvPr>
        </p:nvSpPr>
        <p:spPr>
          <a:xfrm>
            <a:off x="838080" y="1825560"/>
            <a:ext cx="5131080" cy="2075040"/>
          </a:xfrm>
          <a:prstGeom prst="rect">
            <a:avLst/>
          </a:prstGeom>
        </p:spPr>
        <p:txBody>
          <a:bodyPr lIns="0" rIns="0" tIns="0" bIns="0"/>
          <a:p>
            <a:endParaRPr b="0" lang="en-US" sz="2800" spc="-1" strike="noStrike">
              <a:solidFill>
                <a:srgbClr val="000000"/>
              </a:solidFill>
              <a:uFill>
                <a:solidFill>
                  <a:srgbClr val="ffffff"/>
                </a:solidFill>
              </a:uFill>
              <a:latin typeface="Calibri"/>
            </a:endParaRPr>
          </a:p>
        </p:txBody>
      </p:sp>
      <p:sp>
        <p:nvSpPr>
          <p:cNvPr id="519" name="PlaceHolder 3"/>
          <p:cNvSpPr>
            <a:spLocks noGrp="1"/>
          </p:cNvSpPr>
          <p:nvPr>
            <p:ph type="body"/>
          </p:nvPr>
        </p:nvSpPr>
        <p:spPr>
          <a:xfrm>
            <a:off x="838080" y="4098240"/>
            <a:ext cx="5131080" cy="2075040"/>
          </a:xfrm>
          <a:prstGeom prst="rect">
            <a:avLst/>
          </a:prstGeom>
        </p:spPr>
        <p:txBody>
          <a:bodyPr lIns="0" rIns="0" tIns="0" bIns="0"/>
          <a:p>
            <a:endParaRPr b="0" lang="en-US" sz="2800" spc="-1" strike="noStrike">
              <a:solidFill>
                <a:srgbClr val="000000"/>
              </a:solidFill>
              <a:uFill>
                <a:solidFill>
                  <a:srgbClr val="ffffff"/>
                </a:solidFill>
              </a:uFill>
              <a:latin typeface="Calibri"/>
            </a:endParaRPr>
          </a:p>
        </p:txBody>
      </p:sp>
      <p:sp>
        <p:nvSpPr>
          <p:cNvPr id="520" name="PlaceHolder 4"/>
          <p:cNvSpPr>
            <a:spLocks noGrp="1"/>
          </p:cNvSpPr>
          <p:nvPr>
            <p:ph type="body"/>
          </p:nvPr>
        </p:nvSpPr>
        <p:spPr>
          <a:xfrm>
            <a:off x="6226200" y="1825560"/>
            <a:ext cx="5131080" cy="4350960"/>
          </a:xfrm>
          <a:prstGeom prst="rect">
            <a:avLst/>
          </a:prstGeom>
        </p:spPr>
        <p:txBody>
          <a:bodyPr lIns="0" rIns="0" tIns="0" bIns="0"/>
          <a:p>
            <a:endParaRPr b="0" lang="en-US" sz="2800" spc="-1" strike="noStrike">
              <a:solidFill>
                <a:srgbClr val="000000"/>
              </a:solidFill>
              <a:uFill>
                <a:solidFill>
                  <a:srgbClr val="ffffff"/>
                </a:solidFill>
              </a:uFill>
              <a:latin typeface="Calibri"/>
            </a:endParaRPr>
          </a:p>
        </p:txBody>
      </p:sp>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3"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000000"/>
              </a:solidFill>
              <a:uFill>
                <a:solidFill>
                  <a:srgbClr val="ffffff"/>
                </a:solidFill>
              </a:uFill>
              <a:latin typeface="Calibri"/>
            </a:endParaRPr>
          </a:p>
        </p:txBody>
      </p:sp>
      <p:sp>
        <p:nvSpPr>
          <p:cNvPr id="44" name="PlaceHolder 2"/>
          <p:cNvSpPr>
            <a:spLocks noGrp="1"/>
          </p:cNvSpPr>
          <p:nvPr>
            <p:ph type="subTitle"/>
          </p:nvPr>
        </p:nvSpPr>
        <p:spPr>
          <a:xfrm>
            <a:off x="838080" y="1825560"/>
            <a:ext cx="10515240" cy="4350960"/>
          </a:xfrm>
          <a:prstGeom prst="rect">
            <a:avLst/>
          </a:prstGeom>
        </p:spPr>
        <p:txBody>
          <a:bodyPr lIns="0" rIns="0" tIns="0" bIns="0" anchor="ctr"/>
          <a:p>
            <a:pPr algn="ctr"/>
            <a:endParaRPr b="0" lang="en-US" sz="3200" spc="-1" strike="noStrike">
              <a:solidFill>
                <a:srgbClr val="000000"/>
              </a:solidFill>
              <a:uFill>
                <a:solidFill>
                  <a:srgbClr val="ffffff"/>
                </a:solidFill>
              </a:uFill>
              <a:latin typeface="Arial"/>
            </a:endParaRPr>
          </a:p>
        </p:txBody>
      </p:sp>
    </p:spTree>
  </p:cSld>
</p:sldLayout>
</file>

<file path=ppt/slideLayouts/slideLayout1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21"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000000"/>
              </a:solidFill>
              <a:uFill>
                <a:solidFill>
                  <a:srgbClr val="ffffff"/>
                </a:solidFill>
              </a:uFill>
              <a:latin typeface="Calibri"/>
            </a:endParaRPr>
          </a:p>
        </p:txBody>
      </p:sp>
      <p:sp>
        <p:nvSpPr>
          <p:cNvPr id="522" name="PlaceHolder 2"/>
          <p:cNvSpPr>
            <a:spLocks noGrp="1"/>
          </p:cNvSpPr>
          <p:nvPr>
            <p:ph type="body"/>
          </p:nvPr>
        </p:nvSpPr>
        <p:spPr>
          <a:xfrm>
            <a:off x="838080" y="1825560"/>
            <a:ext cx="5131080" cy="4350960"/>
          </a:xfrm>
          <a:prstGeom prst="rect">
            <a:avLst/>
          </a:prstGeom>
        </p:spPr>
        <p:txBody>
          <a:bodyPr lIns="0" rIns="0" tIns="0" bIns="0"/>
          <a:p>
            <a:endParaRPr b="0" lang="en-US" sz="2800" spc="-1" strike="noStrike">
              <a:solidFill>
                <a:srgbClr val="000000"/>
              </a:solidFill>
              <a:uFill>
                <a:solidFill>
                  <a:srgbClr val="ffffff"/>
                </a:solidFill>
              </a:uFill>
              <a:latin typeface="Calibri"/>
            </a:endParaRPr>
          </a:p>
        </p:txBody>
      </p:sp>
      <p:sp>
        <p:nvSpPr>
          <p:cNvPr id="523" name="PlaceHolder 3"/>
          <p:cNvSpPr>
            <a:spLocks noGrp="1"/>
          </p:cNvSpPr>
          <p:nvPr>
            <p:ph type="body"/>
          </p:nvPr>
        </p:nvSpPr>
        <p:spPr>
          <a:xfrm>
            <a:off x="6226200" y="1825560"/>
            <a:ext cx="5131080" cy="2075040"/>
          </a:xfrm>
          <a:prstGeom prst="rect">
            <a:avLst/>
          </a:prstGeom>
        </p:spPr>
        <p:txBody>
          <a:bodyPr lIns="0" rIns="0" tIns="0" bIns="0"/>
          <a:p>
            <a:endParaRPr b="0" lang="en-US" sz="2800" spc="-1" strike="noStrike">
              <a:solidFill>
                <a:srgbClr val="000000"/>
              </a:solidFill>
              <a:uFill>
                <a:solidFill>
                  <a:srgbClr val="ffffff"/>
                </a:solidFill>
              </a:uFill>
              <a:latin typeface="Calibri"/>
            </a:endParaRPr>
          </a:p>
        </p:txBody>
      </p:sp>
      <p:sp>
        <p:nvSpPr>
          <p:cNvPr id="524" name="PlaceHolder 4"/>
          <p:cNvSpPr>
            <a:spLocks noGrp="1"/>
          </p:cNvSpPr>
          <p:nvPr>
            <p:ph type="body"/>
          </p:nvPr>
        </p:nvSpPr>
        <p:spPr>
          <a:xfrm>
            <a:off x="6226200" y="4098240"/>
            <a:ext cx="5131080" cy="2075040"/>
          </a:xfrm>
          <a:prstGeom prst="rect">
            <a:avLst/>
          </a:prstGeom>
        </p:spPr>
        <p:txBody>
          <a:bodyPr lIns="0" rIns="0" tIns="0" bIns="0"/>
          <a:p>
            <a:endParaRPr b="0" lang="en-US" sz="2800" spc="-1" strike="noStrike">
              <a:solidFill>
                <a:srgbClr val="000000"/>
              </a:solidFill>
              <a:uFill>
                <a:solidFill>
                  <a:srgbClr val="ffffff"/>
                </a:solidFill>
              </a:uFill>
              <a:latin typeface="Calibri"/>
            </a:endParaRPr>
          </a:p>
        </p:txBody>
      </p:sp>
    </p:spTree>
  </p:cSld>
</p:sldLayout>
</file>

<file path=ppt/slideLayouts/slideLayout1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25"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000000"/>
              </a:solidFill>
              <a:uFill>
                <a:solidFill>
                  <a:srgbClr val="ffffff"/>
                </a:solidFill>
              </a:uFill>
              <a:latin typeface="Calibri"/>
            </a:endParaRPr>
          </a:p>
        </p:txBody>
      </p:sp>
      <p:sp>
        <p:nvSpPr>
          <p:cNvPr id="526" name="PlaceHolder 2"/>
          <p:cNvSpPr>
            <a:spLocks noGrp="1"/>
          </p:cNvSpPr>
          <p:nvPr>
            <p:ph type="body"/>
          </p:nvPr>
        </p:nvSpPr>
        <p:spPr>
          <a:xfrm>
            <a:off x="838080" y="1825560"/>
            <a:ext cx="5131080" cy="2075040"/>
          </a:xfrm>
          <a:prstGeom prst="rect">
            <a:avLst/>
          </a:prstGeom>
        </p:spPr>
        <p:txBody>
          <a:bodyPr lIns="0" rIns="0" tIns="0" bIns="0"/>
          <a:p>
            <a:endParaRPr b="0" lang="en-US" sz="2800" spc="-1" strike="noStrike">
              <a:solidFill>
                <a:srgbClr val="000000"/>
              </a:solidFill>
              <a:uFill>
                <a:solidFill>
                  <a:srgbClr val="ffffff"/>
                </a:solidFill>
              </a:uFill>
              <a:latin typeface="Calibri"/>
            </a:endParaRPr>
          </a:p>
        </p:txBody>
      </p:sp>
      <p:sp>
        <p:nvSpPr>
          <p:cNvPr id="527" name="PlaceHolder 3"/>
          <p:cNvSpPr>
            <a:spLocks noGrp="1"/>
          </p:cNvSpPr>
          <p:nvPr>
            <p:ph type="body"/>
          </p:nvPr>
        </p:nvSpPr>
        <p:spPr>
          <a:xfrm>
            <a:off x="6226200" y="1825560"/>
            <a:ext cx="5131080" cy="2075040"/>
          </a:xfrm>
          <a:prstGeom prst="rect">
            <a:avLst/>
          </a:prstGeom>
        </p:spPr>
        <p:txBody>
          <a:bodyPr lIns="0" rIns="0" tIns="0" bIns="0"/>
          <a:p>
            <a:endParaRPr b="0" lang="en-US" sz="2800" spc="-1" strike="noStrike">
              <a:solidFill>
                <a:srgbClr val="000000"/>
              </a:solidFill>
              <a:uFill>
                <a:solidFill>
                  <a:srgbClr val="ffffff"/>
                </a:solidFill>
              </a:uFill>
              <a:latin typeface="Calibri"/>
            </a:endParaRPr>
          </a:p>
        </p:txBody>
      </p:sp>
      <p:sp>
        <p:nvSpPr>
          <p:cNvPr id="528" name="PlaceHolder 4"/>
          <p:cNvSpPr>
            <a:spLocks noGrp="1"/>
          </p:cNvSpPr>
          <p:nvPr>
            <p:ph type="body"/>
          </p:nvPr>
        </p:nvSpPr>
        <p:spPr>
          <a:xfrm>
            <a:off x="838080" y="4098240"/>
            <a:ext cx="10515240" cy="2075040"/>
          </a:xfrm>
          <a:prstGeom prst="rect">
            <a:avLst/>
          </a:prstGeom>
        </p:spPr>
        <p:txBody>
          <a:bodyPr lIns="0" rIns="0" tIns="0" bIns="0"/>
          <a:p>
            <a:endParaRPr b="0" lang="en-US" sz="2800" spc="-1" strike="noStrike">
              <a:solidFill>
                <a:srgbClr val="000000"/>
              </a:solidFill>
              <a:uFill>
                <a:solidFill>
                  <a:srgbClr val="ffffff"/>
                </a:solidFill>
              </a:uFill>
              <a:latin typeface="Calibri"/>
            </a:endParaRPr>
          </a:p>
        </p:txBody>
      </p:sp>
    </p:spTree>
  </p:cSld>
</p:sldLayout>
</file>

<file path=ppt/slideLayouts/slideLayout1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529"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000000"/>
              </a:solidFill>
              <a:uFill>
                <a:solidFill>
                  <a:srgbClr val="ffffff"/>
                </a:solidFill>
              </a:uFill>
              <a:latin typeface="Calibri"/>
            </a:endParaRPr>
          </a:p>
        </p:txBody>
      </p:sp>
      <p:sp>
        <p:nvSpPr>
          <p:cNvPr id="530" name="PlaceHolder 2"/>
          <p:cNvSpPr>
            <a:spLocks noGrp="1"/>
          </p:cNvSpPr>
          <p:nvPr>
            <p:ph type="body"/>
          </p:nvPr>
        </p:nvSpPr>
        <p:spPr>
          <a:xfrm>
            <a:off x="838080" y="1825560"/>
            <a:ext cx="10515240" cy="2075040"/>
          </a:xfrm>
          <a:prstGeom prst="rect">
            <a:avLst/>
          </a:prstGeom>
        </p:spPr>
        <p:txBody>
          <a:bodyPr lIns="0" rIns="0" tIns="0" bIns="0"/>
          <a:p>
            <a:endParaRPr b="0" lang="en-US" sz="2800" spc="-1" strike="noStrike">
              <a:solidFill>
                <a:srgbClr val="000000"/>
              </a:solidFill>
              <a:uFill>
                <a:solidFill>
                  <a:srgbClr val="ffffff"/>
                </a:solidFill>
              </a:uFill>
              <a:latin typeface="Calibri"/>
            </a:endParaRPr>
          </a:p>
        </p:txBody>
      </p:sp>
      <p:sp>
        <p:nvSpPr>
          <p:cNvPr id="531" name="PlaceHolder 3"/>
          <p:cNvSpPr>
            <a:spLocks noGrp="1"/>
          </p:cNvSpPr>
          <p:nvPr>
            <p:ph type="body"/>
          </p:nvPr>
        </p:nvSpPr>
        <p:spPr>
          <a:xfrm>
            <a:off x="838080" y="4098240"/>
            <a:ext cx="10515240" cy="2075040"/>
          </a:xfrm>
          <a:prstGeom prst="rect">
            <a:avLst/>
          </a:prstGeom>
        </p:spPr>
        <p:txBody>
          <a:bodyPr lIns="0" rIns="0" tIns="0" bIns="0"/>
          <a:p>
            <a:endParaRPr b="0" lang="en-US" sz="2800" spc="-1" strike="noStrike">
              <a:solidFill>
                <a:srgbClr val="000000"/>
              </a:solidFill>
              <a:uFill>
                <a:solidFill>
                  <a:srgbClr val="ffffff"/>
                </a:solidFill>
              </a:uFill>
              <a:latin typeface="Calibri"/>
            </a:endParaRPr>
          </a:p>
        </p:txBody>
      </p:sp>
    </p:spTree>
  </p:cSld>
</p:sldLayout>
</file>

<file path=ppt/slideLayouts/slideLayout1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532"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000000"/>
              </a:solidFill>
              <a:uFill>
                <a:solidFill>
                  <a:srgbClr val="ffffff"/>
                </a:solidFill>
              </a:uFill>
              <a:latin typeface="Calibri"/>
            </a:endParaRPr>
          </a:p>
        </p:txBody>
      </p:sp>
      <p:sp>
        <p:nvSpPr>
          <p:cNvPr id="533" name="PlaceHolder 2"/>
          <p:cNvSpPr>
            <a:spLocks noGrp="1"/>
          </p:cNvSpPr>
          <p:nvPr>
            <p:ph type="body"/>
          </p:nvPr>
        </p:nvSpPr>
        <p:spPr>
          <a:xfrm>
            <a:off x="838080" y="1825560"/>
            <a:ext cx="5131080" cy="2075040"/>
          </a:xfrm>
          <a:prstGeom prst="rect">
            <a:avLst/>
          </a:prstGeom>
        </p:spPr>
        <p:txBody>
          <a:bodyPr lIns="0" rIns="0" tIns="0" bIns="0"/>
          <a:p>
            <a:endParaRPr b="0" lang="en-US" sz="2800" spc="-1" strike="noStrike">
              <a:solidFill>
                <a:srgbClr val="000000"/>
              </a:solidFill>
              <a:uFill>
                <a:solidFill>
                  <a:srgbClr val="ffffff"/>
                </a:solidFill>
              </a:uFill>
              <a:latin typeface="Calibri"/>
            </a:endParaRPr>
          </a:p>
        </p:txBody>
      </p:sp>
      <p:sp>
        <p:nvSpPr>
          <p:cNvPr id="534" name="PlaceHolder 3"/>
          <p:cNvSpPr>
            <a:spLocks noGrp="1"/>
          </p:cNvSpPr>
          <p:nvPr>
            <p:ph type="body"/>
          </p:nvPr>
        </p:nvSpPr>
        <p:spPr>
          <a:xfrm>
            <a:off x="6226200" y="1825560"/>
            <a:ext cx="5131080" cy="2075040"/>
          </a:xfrm>
          <a:prstGeom prst="rect">
            <a:avLst/>
          </a:prstGeom>
        </p:spPr>
        <p:txBody>
          <a:bodyPr lIns="0" rIns="0" tIns="0" bIns="0"/>
          <a:p>
            <a:endParaRPr b="0" lang="en-US" sz="2800" spc="-1" strike="noStrike">
              <a:solidFill>
                <a:srgbClr val="000000"/>
              </a:solidFill>
              <a:uFill>
                <a:solidFill>
                  <a:srgbClr val="ffffff"/>
                </a:solidFill>
              </a:uFill>
              <a:latin typeface="Calibri"/>
            </a:endParaRPr>
          </a:p>
        </p:txBody>
      </p:sp>
      <p:sp>
        <p:nvSpPr>
          <p:cNvPr id="535" name="PlaceHolder 4"/>
          <p:cNvSpPr>
            <a:spLocks noGrp="1"/>
          </p:cNvSpPr>
          <p:nvPr>
            <p:ph type="body"/>
          </p:nvPr>
        </p:nvSpPr>
        <p:spPr>
          <a:xfrm>
            <a:off x="6226200" y="4098240"/>
            <a:ext cx="5131080" cy="2075040"/>
          </a:xfrm>
          <a:prstGeom prst="rect">
            <a:avLst/>
          </a:prstGeom>
        </p:spPr>
        <p:txBody>
          <a:bodyPr lIns="0" rIns="0" tIns="0" bIns="0"/>
          <a:p>
            <a:endParaRPr b="0" lang="en-US" sz="2800" spc="-1" strike="noStrike">
              <a:solidFill>
                <a:srgbClr val="000000"/>
              </a:solidFill>
              <a:uFill>
                <a:solidFill>
                  <a:srgbClr val="ffffff"/>
                </a:solidFill>
              </a:uFill>
              <a:latin typeface="Calibri"/>
            </a:endParaRPr>
          </a:p>
        </p:txBody>
      </p:sp>
      <p:sp>
        <p:nvSpPr>
          <p:cNvPr id="536" name="PlaceHolder 5"/>
          <p:cNvSpPr>
            <a:spLocks noGrp="1"/>
          </p:cNvSpPr>
          <p:nvPr>
            <p:ph type="body"/>
          </p:nvPr>
        </p:nvSpPr>
        <p:spPr>
          <a:xfrm>
            <a:off x="838080" y="4098240"/>
            <a:ext cx="5131080" cy="2075040"/>
          </a:xfrm>
          <a:prstGeom prst="rect">
            <a:avLst/>
          </a:prstGeom>
        </p:spPr>
        <p:txBody>
          <a:bodyPr lIns="0" rIns="0" tIns="0" bIns="0"/>
          <a:p>
            <a:endParaRPr b="0" lang="en-US" sz="2800" spc="-1" strike="noStrike">
              <a:solidFill>
                <a:srgbClr val="000000"/>
              </a:solidFill>
              <a:uFill>
                <a:solidFill>
                  <a:srgbClr val="ffffff"/>
                </a:solidFill>
              </a:uFill>
              <a:latin typeface="Calibri"/>
            </a:endParaRPr>
          </a:p>
        </p:txBody>
      </p:sp>
    </p:spTree>
  </p:cSld>
</p:sldLayout>
</file>

<file path=ppt/slideLayouts/slideLayout1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537"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000000"/>
              </a:solidFill>
              <a:uFill>
                <a:solidFill>
                  <a:srgbClr val="ffffff"/>
                </a:solidFill>
              </a:uFill>
              <a:latin typeface="Calibri"/>
            </a:endParaRPr>
          </a:p>
        </p:txBody>
      </p:sp>
      <p:sp>
        <p:nvSpPr>
          <p:cNvPr id="538" name="PlaceHolder 2"/>
          <p:cNvSpPr>
            <a:spLocks noGrp="1"/>
          </p:cNvSpPr>
          <p:nvPr>
            <p:ph type="body"/>
          </p:nvPr>
        </p:nvSpPr>
        <p:spPr>
          <a:xfrm>
            <a:off x="838080" y="1825560"/>
            <a:ext cx="10515240" cy="4350960"/>
          </a:xfrm>
          <a:prstGeom prst="rect">
            <a:avLst/>
          </a:prstGeom>
        </p:spPr>
        <p:txBody>
          <a:bodyPr lIns="0" rIns="0" tIns="0" bIns="0"/>
          <a:p>
            <a:endParaRPr b="0" lang="en-US" sz="2800" spc="-1" strike="noStrike">
              <a:solidFill>
                <a:srgbClr val="000000"/>
              </a:solidFill>
              <a:uFill>
                <a:solidFill>
                  <a:srgbClr val="ffffff"/>
                </a:solidFill>
              </a:uFill>
              <a:latin typeface="Calibri"/>
            </a:endParaRPr>
          </a:p>
        </p:txBody>
      </p:sp>
      <p:sp>
        <p:nvSpPr>
          <p:cNvPr id="539" name="PlaceHolder 3"/>
          <p:cNvSpPr>
            <a:spLocks noGrp="1"/>
          </p:cNvSpPr>
          <p:nvPr>
            <p:ph type="body"/>
          </p:nvPr>
        </p:nvSpPr>
        <p:spPr>
          <a:xfrm>
            <a:off x="838080" y="1825560"/>
            <a:ext cx="10515240" cy="4350960"/>
          </a:xfrm>
          <a:prstGeom prst="rect">
            <a:avLst/>
          </a:prstGeom>
        </p:spPr>
        <p:txBody>
          <a:bodyPr lIns="0" rIns="0" tIns="0" bIns="0"/>
          <a:p>
            <a:endParaRPr b="0" lang="en-US" sz="2800" spc="-1" strike="noStrike">
              <a:solidFill>
                <a:srgbClr val="000000"/>
              </a:solidFill>
              <a:uFill>
                <a:solidFill>
                  <a:srgbClr val="ffffff"/>
                </a:solidFill>
              </a:uFill>
              <a:latin typeface="Calibri"/>
            </a:endParaRPr>
          </a:p>
        </p:txBody>
      </p:sp>
      <p:pic>
        <p:nvPicPr>
          <p:cNvPr id="540" name="" descr=""/>
          <p:cNvPicPr/>
          <p:nvPr/>
        </p:nvPicPr>
        <p:blipFill>
          <a:blip r:embed="rId2"/>
          <a:stretch/>
        </p:blipFill>
        <p:spPr>
          <a:xfrm>
            <a:off x="3368880" y="1825560"/>
            <a:ext cx="5452920" cy="4350960"/>
          </a:xfrm>
          <a:prstGeom prst="rect">
            <a:avLst/>
          </a:prstGeom>
          <a:ln>
            <a:noFill/>
          </a:ln>
        </p:spPr>
      </p:pic>
      <p:pic>
        <p:nvPicPr>
          <p:cNvPr id="541" name="" descr=""/>
          <p:cNvPicPr/>
          <p:nvPr/>
        </p:nvPicPr>
        <p:blipFill>
          <a:blip r:embed="rId3"/>
          <a:stretch/>
        </p:blipFill>
        <p:spPr>
          <a:xfrm>
            <a:off x="3368880" y="1825560"/>
            <a:ext cx="5452920" cy="4350960"/>
          </a:xfrm>
          <a:prstGeom prst="rect">
            <a:avLst/>
          </a:prstGeom>
          <a:ln>
            <a:noFill/>
          </a:ln>
        </p:spPr>
      </p:pic>
    </p:spTree>
  </p:cSld>
</p:sldLayout>
</file>

<file path=ppt/slideLayouts/slideLayout1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47"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000000"/>
              </a:solidFill>
              <a:uFill>
                <a:solidFill>
                  <a:srgbClr val="ffffff"/>
                </a:solidFill>
              </a:uFill>
              <a:latin typeface="Calibri"/>
            </a:endParaRPr>
          </a:p>
        </p:txBody>
      </p:sp>
      <p:sp>
        <p:nvSpPr>
          <p:cNvPr id="548" name="PlaceHolder 2"/>
          <p:cNvSpPr>
            <a:spLocks noGrp="1"/>
          </p:cNvSpPr>
          <p:nvPr>
            <p:ph type="subTitle"/>
          </p:nvPr>
        </p:nvSpPr>
        <p:spPr>
          <a:xfrm>
            <a:off x="838080" y="1825560"/>
            <a:ext cx="10515240" cy="4350960"/>
          </a:xfrm>
          <a:prstGeom prst="rect">
            <a:avLst/>
          </a:prstGeom>
        </p:spPr>
        <p:txBody>
          <a:bodyPr lIns="0" rIns="0" tIns="0" bIns="0" anchor="ctr"/>
          <a:p>
            <a:pPr algn="ctr"/>
            <a:endParaRPr b="0" lang="en-US" sz="3200" spc="-1" strike="noStrike">
              <a:solidFill>
                <a:srgbClr val="000000"/>
              </a:solidFill>
              <a:uFill>
                <a:solidFill>
                  <a:srgbClr val="ffffff"/>
                </a:solidFill>
              </a:uFill>
              <a:latin typeface="Arial"/>
            </a:endParaRPr>
          </a:p>
        </p:txBody>
      </p:sp>
    </p:spTree>
  </p:cSld>
</p:sldLayout>
</file>

<file path=ppt/slideLayouts/slideLayout1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49"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000000"/>
              </a:solidFill>
              <a:uFill>
                <a:solidFill>
                  <a:srgbClr val="ffffff"/>
                </a:solidFill>
              </a:uFill>
              <a:latin typeface="Calibri"/>
            </a:endParaRPr>
          </a:p>
        </p:txBody>
      </p:sp>
      <p:sp>
        <p:nvSpPr>
          <p:cNvPr id="550" name="PlaceHolder 2"/>
          <p:cNvSpPr>
            <a:spLocks noGrp="1"/>
          </p:cNvSpPr>
          <p:nvPr>
            <p:ph type="body"/>
          </p:nvPr>
        </p:nvSpPr>
        <p:spPr>
          <a:xfrm>
            <a:off x="838080" y="1825560"/>
            <a:ext cx="10515240" cy="4350960"/>
          </a:xfrm>
          <a:prstGeom prst="rect">
            <a:avLst/>
          </a:prstGeom>
        </p:spPr>
        <p:txBody>
          <a:bodyPr lIns="0" rIns="0" tIns="0" bIns="0"/>
          <a:p>
            <a:endParaRPr b="0" lang="en-US" sz="2800" spc="-1" strike="noStrike">
              <a:solidFill>
                <a:srgbClr val="000000"/>
              </a:solidFill>
              <a:uFill>
                <a:solidFill>
                  <a:srgbClr val="ffffff"/>
                </a:solidFill>
              </a:uFill>
              <a:latin typeface="Calibri"/>
            </a:endParaRPr>
          </a:p>
        </p:txBody>
      </p:sp>
    </p:spTree>
  </p:cSld>
</p:sldLayout>
</file>

<file path=ppt/slideLayouts/slideLayout1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51"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000000"/>
              </a:solidFill>
              <a:uFill>
                <a:solidFill>
                  <a:srgbClr val="ffffff"/>
                </a:solidFill>
              </a:uFill>
              <a:latin typeface="Calibri"/>
            </a:endParaRPr>
          </a:p>
        </p:txBody>
      </p:sp>
      <p:sp>
        <p:nvSpPr>
          <p:cNvPr id="552" name="PlaceHolder 2"/>
          <p:cNvSpPr>
            <a:spLocks noGrp="1"/>
          </p:cNvSpPr>
          <p:nvPr>
            <p:ph type="body"/>
          </p:nvPr>
        </p:nvSpPr>
        <p:spPr>
          <a:xfrm>
            <a:off x="838080" y="1825560"/>
            <a:ext cx="5131080" cy="4350960"/>
          </a:xfrm>
          <a:prstGeom prst="rect">
            <a:avLst/>
          </a:prstGeom>
        </p:spPr>
        <p:txBody>
          <a:bodyPr lIns="0" rIns="0" tIns="0" bIns="0"/>
          <a:p>
            <a:endParaRPr b="0" lang="en-US" sz="2800" spc="-1" strike="noStrike">
              <a:solidFill>
                <a:srgbClr val="000000"/>
              </a:solidFill>
              <a:uFill>
                <a:solidFill>
                  <a:srgbClr val="ffffff"/>
                </a:solidFill>
              </a:uFill>
              <a:latin typeface="Calibri"/>
            </a:endParaRPr>
          </a:p>
        </p:txBody>
      </p:sp>
      <p:sp>
        <p:nvSpPr>
          <p:cNvPr id="553" name="PlaceHolder 3"/>
          <p:cNvSpPr>
            <a:spLocks noGrp="1"/>
          </p:cNvSpPr>
          <p:nvPr>
            <p:ph type="body"/>
          </p:nvPr>
        </p:nvSpPr>
        <p:spPr>
          <a:xfrm>
            <a:off x="6226200" y="1825560"/>
            <a:ext cx="5131080" cy="4350960"/>
          </a:xfrm>
          <a:prstGeom prst="rect">
            <a:avLst/>
          </a:prstGeom>
        </p:spPr>
        <p:txBody>
          <a:bodyPr lIns="0" rIns="0" tIns="0" bIns="0"/>
          <a:p>
            <a:endParaRPr b="0" lang="en-US" sz="2800" spc="-1" strike="noStrike">
              <a:solidFill>
                <a:srgbClr val="000000"/>
              </a:solidFill>
              <a:uFill>
                <a:solidFill>
                  <a:srgbClr val="ffffff"/>
                </a:solidFill>
              </a:uFill>
              <a:latin typeface="Calibri"/>
            </a:endParaRPr>
          </a:p>
        </p:txBody>
      </p:sp>
    </p:spTree>
  </p:cSld>
</p:sldLayout>
</file>

<file path=ppt/slideLayouts/slideLayout1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54"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000000"/>
              </a:solidFill>
              <a:uFill>
                <a:solidFill>
                  <a:srgbClr val="ffffff"/>
                </a:solidFill>
              </a:uFill>
              <a:latin typeface="Calibri"/>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5"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000000"/>
              </a:solidFill>
              <a:uFill>
                <a:solidFill>
                  <a:srgbClr val="ffffff"/>
                </a:solidFill>
              </a:uFill>
              <a:latin typeface="Calibri"/>
            </a:endParaRPr>
          </a:p>
        </p:txBody>
      </p:sp>
      <p:sp>
        <p:nvSpPr>
          <p:cNvPr id="46" name="PlaceHolder 2"/>
          <p:cNvSpPr>
            <a:spLocks noGrp="1"/>
          </p:cNvSpPr>
          <p:nvPr>
            <p:ph type="body"/>
          </p:nvPr>
        </p:nvSpPr>
        <p:spPr>
          <a:xfrm>
            <a:off x="838080" y="1825560"/>
            <a:ext cx="10515240" cy="4350960"/>
          </a:xfrm>
          <a:prstGeom prst="rect">
            <a:avLst/>
          </a:prstGeom>
        </p:spPr>
        <p:txBody>
          <a:bodyPr lIns="0" rIns="0" tIns="0" bIns="0"/>
          <a:p>
            <a:endParaRPr b="0" lang="en-US" sz="2800" spc="-1" strike="noStrike">
              <a:solidFill>
                <a:srgbClr val="000000"/>
              </a:solidFill>
              <a:uFill>
                <a:solidFill>
                  <a:srgbClr val="ffffff"/>
                </a:solidFill>
              </a:uFill>
              <a:latin typeface="Calibri"/>
            </a:endParaRPr>
          </a:p>
        </p:txBody>
      </p:sp>
    </p:spTree>
  </p:cSld>
</p:sldLayout>
</file>

<file path=ppt/slideLayouts/slideLayout1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55" name="PlaceHolder 1"/>
          <p:cNvSpPr>
            <a:spLocks noGrp="1"/>
          </p:cNvSpPr>
          <p:nvPr>
            <p:ph type="subTitle"/>
          </p:nvPr>
        </p:nvSpPr>
        <p:spPr>
          <a:xfrm>
            <a:off x="609480" y="273600"/>
            <a:ext cx="10972440" cy="5307840"/>
          </a:xfrm>
          <a:prstGeom prst="rect">
            <a:avLst/>
          </a:prstGeom>
        </p:spPr>
        <p:txBody>
          <a:bodyPr lIns="0" rIns="0" tIns="0" bIns="0" anchor="ctr"/>
          <a:p>
            <a:pPr algn="ctr"/>
            <a:endParaRPr b="0" lang="en-US" sz="3200" spc="-1" strike="noStrike">
              <a:solidFill>
                <a:srgbClr val="000000"/>
              </a:solidFill>
              <a:uFill>
                <a:solidFill>
                  <a:srgbClr val="ffffff"/>
                </a:solidFill>
              </a:uFill>
              <a:latin typeface="Arial"/>
            </a:endParaRPr>
          </a:p>
        </p:txBody>
      </p:sp>
    </p:spTree>
  </p:cSld>
</p:sldLayout>
</file>

<file path=ppt/slideLayouts/slideLayout1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56"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000000"/>
              </a:solidFill>
              <a:uFill>
                <a:solidFill>
                  <a:srgbClr val="ffffff"/>
                </a:solidFill>
              </a:uFill>
              <a:latin typeface="Calibri"/>
            </a:endParaRPr>
          </a:p>
        </p:txBody>
      </p:sp>
      <p:sp>
        <p:nvSpPr>
          <p:cNvPr id="557" name="PlaceHolder 2"/>
          <p:cNvSpPr>
            <a:spLocks noGrp="1"/>
          </p:cNvSpPr>
          <p:nvPr>
            <p:ph type="body"/>
          </p:nvPr>
        </p:nvSpPr>
        <p:spPr>
          <a:xfrm>
            <a:off x="838080" y="1825560"/>
            <a:ext cx="5131080" cy="2075040"/>
          </a:xfrm>
          <a:prstGeom prst="rect">
            <a:avLst/>
          </a:prstGeom>
        </p:spPr>
        <p:txBody>
          <a:bodyPr lIns="0" rIns="0" tIns="0" bIns="0"/>
          <a:p>
            <a:endParaRPr b="0" lang="en-US" sz="2800" spc="-1" strike="noStrike">
              <a:solidFill>
                <a:srgbClr val="000000"/>
              </a:solidFill>
              <a:uFill>
                <a:solidFill>
                  <a:srgbClr val="ffffff"/>
                </a:solidFill>
              </a:uFill>
              <a:latin typeface="Calibri"/>
            </a:endParaRPr>
          </a:p>
        </p:txBody>
      </p:sp>
      <p:sp>
        <p:nvSpPr>
          <p:cNvPr id="558" name="PlaceHolder 3"/>
          <p:cNvSpPr>
            <a:spLocks noGrp="1"/>
          </p:cNvSpPr>
          <p:nvPr>
            <p:ph type="body"/>
          </p:nvPr>
        </p:nvSpPr>
        <p:spPr>
          <a:xfrm>
            <a:off x="838080" y="4098240"/>
            <a:ext cx="5131080" cy="2075040"/>
          </a:xfrm>
          <a:prstGeom prst="rect">
            <a:avLst/>
          </a:prstGeom>
        </p:spPr>
        <p:txBody>
          <a:bodyPr lIns="0" rIns="0" tIns="0" bIns="0"/>
          <a:p>
            <a:endParaRPr b="0" lang="en-US" sz="2800" spc="-1" strike="noStrike">
              <a:solidFill>
                <a:srgbClr val="000000"/>
              </a:solidFill>
              <a:uFill>
                <a:solidFill>
                  <a:srgbClr val="ffffff"/>
                </a:solidFill>
              </a:uFill>
              <a:latin typeface="Calibri"/>
            </a:endParaRPr>
          </a:p>
        </p:txBody>
      </p:sp>
      <p:sp>
        <p:nvSpPr>
          <p:cNvPr id="559" name="PlaceHolder 4"/>
          <p:cNvSpPr>
            <a:spLocks noGrp="1"/>
          </p:cNvSpPr>
          <p:nvPr>
            <p:ph type="body"/>
          </p:nvPr>
        </p:nvSpPr>
        <p:spPr>
          <a:xfrm>
            <a:off x="6226200" y="1825560"/>
            <a:ext cx="5131080" cy="4350960"/>
          </a:xfrm>
          <a:prstGeom prst="rect">
            <a:avLst/>
          </a:prstGeom>
        </p:spPr>
        <p:txBody>
          <a:bodyPr lIns="0" rIns="0" tIns="0" bIns="0"/>
          <a:p>
            <a:endParaRPr b="0" lang="en-US" sz="2800" spc="-1" strike="noStrike">
              <a:solidFill>
                <a:srgbClr val="000000"/>
              </a:solidFill>
              <a:uFill>
                <a:solidFill>
                  <a:srgbClr val="ffffff"/>
                </a:solidFill>
              </a:uFill>
              <a:latin typeface="Calibri"/>
            </a:endParaRPr>
          </a:p>
        </p:txBody>
      </p:sp>
    </p:spTree>
  </p:cSld>
</p:sldLayout>
</file>

<file path=ppt/slideLayouts/slideLayout1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60"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000000"/>
              </a:solidFill>
              <a:uFill>
                <a:solidFill>
                  <a:srgbClr val="ffffff"/>
                </a:solidFill>
              </a:uFill>
              <a:latin typeface="Calibri"/>
            </a:endParaRPr>
          </a:p>
        </p:txBody>
      </p:sp>
      <p:sp>
        <p:nvSpPr>
          <p:cNvPr id="561" name="PlaceHolder 2"/>
          <p:cNvSpPr>
            <a:spLocks noGrp="1"/>
          </p:cNvSpPr>
          <p:nvPr>
            <p:ph type="body"/>
          </p:nvPr>
        </p:nvSpPr>
        <p:spPr>
          <a:xfrm>
            <a:off x="838080" y="1825560"/>
            <a:ext cx="5131080" cy="4350960"/>
          </a:xfrm>
          <a:prstGeom prst="rect">
            <a:avLst/>
          </a:prstGeom>
        </p:spPr>
        <p:txBody>
          <a:bodyPr lIns="0" rIns="0" tIns="0" bIns="0"/>
          <a:p>
            <a:endParaRPr b="0" lang="en-US" sz="2800" spc="-1" strike="noStrike">
              <a:solidFill>
                <a:srgbClr val="000000"/>
              </a:solidFill>
              <a:uFill>
                <a:solidFill>
                  <a:srgbClr val="ffffff"/>
                </a:solidFill>
              </a:uFill>
              <a:latin typeface="Calibri"/>
            </a:endParaRPr>
          </a:p>
        </p:txBody>
      </p:sp>
      <p:sp>
        <p:nvSpPr>
          <p:cNvPr id="562" name="PlaceHolder 3"/>
          <p:cNvSpPr>
            <a:spLocks noGrp="1"/>
          </p:cNvSpPr>
          <p:nvPr>
            <p:ph type="body"/>
          </p:nvPr>
        </p:nvSpPr>
        <p:spPr>
          <a:xfrm>
            <a:off x="6226200" y="1825560"/>
            <a:ext cx="5131080" cy="2075040"/>
          </a:xfrm>
          <a:prstGeom prst="rect">
            <a:avLst/>
          </a:prstGeom>
        </p:spPr>
        <p:txBody>
          <a:bodyPr lIns="0" rIns="0" tIns="0" bIns="0"/>
          <a:p>
            <a:endParaRPr b="0" lang="en-US" sz="2800" spc="-1" strike="noStrike">
              <a:solidFill>
                <a:srgbClr val="000000"/>
              </a:solidFill>
              <a:uFill>
                <a:solidFill>
                  <a:srgbClr val="ffffff"/>
                </a:solidFill>
              </a:uFill>
              <a:latin typeface="Calibri"/>
            </a:endParaRPr>
          </a:p>
        </p:txBody>
      </p:sp>
      <p:sp>
        <p:nvSpPr>
          <p:cNvPr id="563" name="PlaceHolder 4"/>
          <p:cNvSpPr>
            <a:spLocks noGrp="1"/>
          </p:cNvSpPr>
          <p:nvPr>
            <p:ph type="body"/>
          </p:nvPr>
        </p:nvSpPr>
        <p:spPr>
          <a:xfrm>
            <a:off x="6226200" y="4098240"/>
            <a:ext cx="5131080" cy="2075040"/>
          </a:xfrm>
          <a:prstGeom prst="rect">
            <a:avLst/>
          </a:prstGeom>
        </p:spPr>
        <p:txBody>
          <a:bodyPr lIns="0" rIns="0" tIns="0" bIns="0"/>
          <a:p>
            <a:endParaRPr b="0" lang="en-US" sz="2800" spc="-1" strike="noStrike">
              <a:solidFill>
                <a:srgbClr val="000000"/>
              </a:solidFill>
              <a:uFill>
                <a:solidFill>
                  <a:srgbClr val="ffffff"/>
                </a:solidFill>
              </a:uFill>
              <a:latin typeface="Calibri"/>
            </a:endParaRPr>
          </a:p>
        </p:txBody>
      </p:sp>
    </p:spTree>
  </p:cSld>
</p:sldLayout>
</file>

<file path=ppt/slideLayouts/slideLayout1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64"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000000"/>
              </a:solidFill>
              <a:uFill>
                <a:solidFill>
                  <a:srgbClr val="ffffff"/>
                </a:solidFill>
              </a:uFill>
              <a:latin typeface="Calibri"/>
            </a:endParaRPr>
          </a:p>
        </p:txBody>
      </p:sp>
      <p:sp>
        <p:nvSpPr>
          <p:cNvPr id="565" name="PlaceHolder 2"/>
          <p:cNvSpPr>
            <a:spLocks noGrp="1"/>
          </p:cNvSpPr>
          <p:nvPr>
            <p:ph type="body"/>
          </p:nvPr>
        </p:nvSpPr>
        <p:spPr>
          <a:xfrm>
            <a:off x="838080" y="1825560"/>
            <a:ext cx="5131080" cy="2075040"/>
          </a:xfrm>
          <a:prstGeom prst="rect">
            <a:avLst/>
          </a:prstGeom>
        </p:spPr>
        <p:txBody>
          <a:bodyPr lIns="0" rIns="0" tIns="0" bIns="0"/>
          <a:p>
            <a:endParaRPr b="0" lang="en-US" sz="2800" spc="-1" strike="noStrike">
              <a:solidFill>
                <a:srgbClr val="000000"/>
              </a:solidFill>
              <a:uFill>
                <a:solidFill>
                  <a:srgbClr val="ffffff"/>
                </a:solidFill>
              </a:uFill>
              <a:latin typeface="Calibri"/>
            </a:endParaRPr>
          </a:p>
        </p:txBody>
      </p:sp>
      <p:sp>
        <p:nvSpPr>
          <p:cNvPr id="566" name="PlaceHolder 3"/>
          <p:cNvSpPr>
            <a:spLocks noGrp="1"/>
          </p:cNvSpPr>
          <p:nvPr>
            <p:ph type="body"/>
          </p:nvPr>
        </p:nvSpPr>
        <p:spPr>
          <a:xfrm>
            <a:off x="6226200" y="1825560"/>
            <a:ext cx="5131080" cy="2075040"/>
          </a:xfrm>
          <a:prstGeom prst="rect">
            <a:avLst/>
          </a:prstGeom>
        </p:spPr>
        <p:txBody>
          <a:bodyPr lIns="0" rIns="0" tIns="0" bIns="0"/>
          <a:p>
            <a:endParaRPr b="0" lang="en-US" sz="2800" spc="-1" strike="noStrike">
              <a:solidFill>
                <a:srgbClr val="000000"/>
              </a:solidFill>
              <a:uFill>
                <a:solidFill>
                  <a:srgbClr val="ffffff"/>
                </a:solidFill>
              </a:uFill>
              <a:latin typeface="Calibri"/>
            </a:endParaRPr>
          </a:p>
        </p:txBody>
      </p:sp>
      <p:sp>
        <p:nvSpPr>
          <p:cNvPr id="567" name="PlaceHolder 4"/>
          <p:cNvSpPr>
            <a:spLocks noGrp="1"/>
          </p:cNvSpPr>
          <p:nvPr>
            <p:ph type="body"/>
          </p:nvPr>
        </p:nvSpPr>
        <p:spPr>
          <a:xfrm>
            <a:off x="838080" y="4098240"/>
            <a:ext cx="10515240" cy="2075040"/>
          </a:xfrm>
          <a:prstGeom prst="rect">
            <a:avLst/>
          </a:prstGeom>
        </p:spPr>
        <p:txBody>
          <a:bodyPr lIns="0" rIns="0" tIns="0" bIns="0"/>
          <a:p>
            <a:endParaRPr b="0" lang="en-US" sz="2800" spc="-1" strike="noStrike">
              <a:solidFill>
                <a:srgbClr val="000000"/>
              </a:solidFill>
              <a:uFill>
                <a:solidFill>
                  <a:srgbClr val="ffffff"/>
                </a:solidFill>
              </a:uFill>
              <a:latin typeface="Calibri"/>
            </a:endParaRPr>
          </a:p>
        </p:txBody>
      </p:sp>
    </p:spTree>
  </p:cSld>
</p:sldLayout>
</file>

<file path=ppt/slideLayouts/slideLayout1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568"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000000"/>
              </a:solidFill>
              <a:uFill>
                <a:solidFill>
                  <a:srgbClr val="ffffff"/>
                </a:solidFill>
              </a:uFill>
              <a:latin typeface="Calibri"/>
            </a:endParaRPr>
          </a:p>
        </p:txBody>
      </p:sp>
      <p:sp>
        <p:nvSpPr>
          <p:cNvPr id="569" name="PlaceHolder 2"/>
          <p:cNvSpPr>
            <a:spLocks noGrp="1"/>
          </p:cNvSpPr>
          <p:nvPr>
            <p:ph type="body"/>
          </p:nvPr>
        </p:nvSpPr>
        <p:spPr>
          <a:xfrm>
            <a:off x="838080" y="1825560"/>
            <a:ext cx="10515240" cy="2075040"/>
          </a:xfrm>
          <a:prstGeom prst="rect">
            <a:avLst/>
          </a:prstGeom>
        </p:spPr>
        <p:txBody>
          <a:bodyPr lIns="0" rIns="0" tIns="0" bIns="0"/>
          <a:p>
            <a:endParaRPr b="0" lang="en-US" sz="2800" spc="-1" strike="noStrike">
              <a:solidFill>
                <a:srgbClr val="000000"/>
              </a:solidFill>
              <a:uFill>
                <a:solidFill>
                  <a:srgbClr val="ffffff"/>
                </a:solidFill>
              </a:uFill>
              <a:latin typeface="Calibri"/>
            </a:endParaRPr>
          </a:p>
        </p:txBody>
      </p:sp>
      <p:sp>
        <p:nvSpPr>
          <p:cNvPr id="570" name="PlaceHolder 3"/>
          <p:cNvSpPr>
            <a:spLocks noGrp="1"/>
          </p:cNvSpPr>
          <p:nvPr>
            <p:ph type="body"/>
          </p:nvPr>
        </p:nvSpPr>
        <p:spPr>
          <a:xfrm>
            <a:off x="838080" y="4098240"/>
            <a:ext cx="10515240" cy="2075040"/>
          </a:xfrm>
          <a:prstGeom prst="rect">
            <a:avLst/>
          </a:prstGeom>
        </p:spPr>
        <p:txBody>
          <a:bodyPr lIns="0" rIns="0" tIns="0" bIns="0"/>
          <a:p>
            <a:endParaRPr b="0" lang="en-US" sz="2800" spc="-1" strike="noStrike">
              <a:solidFill>
                <a:srgbClr val="000000"/>
              </a:solidFill>
              <a:uFill>
                <a:solidFill>
                  <a:srgbClr val="ffffff"/>
                </a:solidFill>
              </a:uFill>
              <a:latin typeface="Calibri"/>
            </a:endParaRPr>
          </a:p>
        </p:txBody>
      </p:sp>
    </p:spTree>
  </p:cSld>
</p:sldLayout>
</file>

<file path=ppt/slideLayouts/slideLayout1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571"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000000"/>
              </a:solidFill>
              <a:uFill>
                <a:solidFill>
                  <a:srgbClr val="ffffff"/>
                </a:solidFill>
              </a:uFill>
              <a:latin typeface="Calibri"/>
            </a:endParaRPr>
          </a:p>
        </p:txBody>
      </p:sp>
      <p:sp>
        <p:nvSpPr>
          <p:cNvPr id="572" name="PlaceHolder 2"/>
          <p:cNvSpPr>
            <a:spLocks noGrp="1"/>
          </p:cNvSpPr>
          <p:nvPr>
            <p:ph type="body"/>
          </p:nvPr>
        </p:nvSpPr>
        <p:spPr>
          <a:xfrm>
            <a:off x="838080" y="1825560"/>
            <a:ext cx="5131080" cy="2075040"/>
          </a:xfrm>
          <a:prstGeom prst="rect">
            <a:avLst/>
          </a:prstGeom>
        </p:spPr>
        <p:txBody>
          <a:bodyPr lIns="0" rIns="0" tIns="0" bIns="0"/>
          <a:p>
            <a:endParaRPr b="0" lang="en-US" sz="2800" spc="-1" strike="noStrike">
              <a:solidFill>
                <a:srgbClr val="000000"/>
              </a:solidFill>
              <a:uFill>
                <a:solidFill>
                  <a:srgbClr val="ffffff"/>
                </a:solidFill>
              </a:uFill>
              <a:latin typeface="Calibri"/>
            </a:endParaRPr>
          </a:p>
        </p:txBody>
      </p:sp>
      <p:sp>
        <p:nvSpPr>
          <p:cNvPr id="573" name="PlaceHolder 3"/>
          <p:cNvSpPr>
            <a:spLocks noGrp="1"/>
          </p:cNvSpPr>
          <p:nvPr>
            <p:ph type="body"/>
          </p:nvPr>
        </p:nvSpPr>
        <p:spPr>
          <a:xfrm>
            <a:off x="6226200" y="1825560"/>
            <a:ext cx="5131080" cy="2075040"/>
          </a:xfrm>
          <a:prstGeom prst="rect">
            <a:avLst/>
          </a:prstGeom>
        </p:spPr>
        <p:txBody>
          <a:bodyPr lIns="0" rIns="0" tIns="0" bIns="0"/>
          <a:p>
            <a:endParaRPr b="0" lang="en-US" sz="2800" spc="-1" strike="noStrike">
              <a:solidFill>
                <a:srgbClr val="000000"/>
              </a:solidFill>
              <a:uFill>
                <a:solidFill>
                  <a:srgbClr val="ffffff"/>
                </a:solidFill>
              </a:uFill>
              <a:latin typeface="Calibri"/>
            </a:endParaRPr>
          </a:p>
        </p:txBody>
      </p:sp>
      <p:sp>
        <p:nvSpPr>
          <p:cNvPr id="574" name="PlaceHolder 4"/>
          <p:cNvSpPr>
            <a:spLocks noGrp="1"/>
          </p:cNvSpPr>
          <p:nvPr>
            <p:ph type="body"/>
          </p:nvPr>
        </p:nvSpPr>
        <p:spPr>
          <a:xfrm>
            <a:off x="6226200" y="4098240"/>
            <a:ext cx="5131080" cy="2075040"/>
          </a:xfrm>
          <a:prstGeom prst="rect">
            <a:avLst/>
          </a:prstGeom>
        </p:spPr>
        <p:txBody>
          <a:bodyPr lIns="0" rIns="0" tIns="0" bIns="0"/>
          <a:p>
            <a:endParaRPr b="0" lang="en-US" sz="2800" spc="-1" strike="noStrike">
              <a:solidFill>
                <a:srgbClr val="000000"/>
              </a:solidFill>
              <a:uFill>
                <a:solidFill>
                  <a:srgbClr val="ffffff"/>
                </a:solidFill>
              </a:uFill>
              <a:latin typeface="Calibri"/>
            </a:endParaRPr>
          </a:p>
        </p:txBody>
      </p:sp>
      <p:sp>
        <p:nvSpPr>
          <p:cNvPr id="575" name="PlaceHolder 5"/>
          <p:cNvSpPr>
            <a:spLocks noGrp="1"/>
          </p:cNvSpPr>
          <p:nvPr>
            <p:ph type="body"/>
          </p:nvPr>
        </p:nvSpPr>
        <p:spPr>
          <a:xfrm>
            <a:off x="838080" y="4098240"/>
            <a:ext cx="5131080" cy="2075040"/>
          </a:xfrm>
          <a:prstGeom prst="rect">
            <a:avLst/>
          </a:prstGeom>
        </p:spPr>
        <p:txBody>
          <a:bodyPr lIns="0" rIns="0" tIns="0" bIns="0"/>
          <a:p>
            <a:endParaRPr b="0" lang="en-US" sz="2800" spc="-1" strike="noStrike">
              <a:solidFill>
                <a:srgbClr val="000000"/>
              </a:solidFill>
              <a:uFill>
                <a:solidFill>
                  <a:srgbClr val="ffffff"/>
                </a:solidFill>
              </a:uFill>
              <a:latin typeface="Calibri"/>
            </a:endParaRPr>
          </a:p>
        </p:txBody>
      </p:sp>
    </p:spTree>
  </p:cSld>
</p:sldLayout>
</file>

<file path=ppt/slideLayouts/slideLayout1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576"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000000"/>
              </a:solidFill>
              <a:uFill>
                <a:solidFill>
                  <a:srgbClr val="ffffff"/>
                </a:solidFill>
              </a:uFill>
              <a:latin typeface="Calibri"/>
            </a:endParaRPr>
          </a:p>
        </p:txBody>
      </p:sp>
      <p:sp>
        <p:nvSpPr>
          <p:cNvPr id="577" name="PlaceHolder 2"/>
          <p:cNvSpPr>
            <a:spLocks noGrp="1"/>
          </p:cNvSpPr>
          <p:nvPr>
            <p:ph type="body"/>
          </p:nvPr>
        </p:nvSpPr>
        <p:spPr>
          <a:xfrm>
            <a:off x="838080" y="1825560"/>
            <a:ext cx="10515240" cy="4350960"/>
          </a:xfrm>
          <a:prstGeom prst="rect">
            <a:avLst/>
          </a:prstGeom>
        </p:spPr>
        <p:txBody>
          <a:bodyPr lIns="0" rIns="0" tIns="0" bIns="0"/>
          <a:p>
            <a:endParaRPr b="0" lang="en-US" sz="2800" spc="-1" strike="noStrike">
              <a:solidFill>
                <a:srgbClr val="000000"/>
              </a:solidFill>
              <a:uFill>
                <a:solidFill>
                  <a:srgbClr val="ffffff"/>
                </a:solidFill>
              </a:uFill>
              <a:latin typeface="Calibri"/>
            </a:endParaRPr>
          </a:p>
        </p:txBody>
      </p:sp>
      <p:sp>
        <p:nvSpPr>
          <p:cNvPr id="578" name="PlaceHolder 3"/>
          <p:cNvSpPr>
            <a:spLocks noGrp="1"/>
          </p:cNvSpPr>
          <p:nvPr>
            <p:ph type="body"/>
          </p:nvPr>
        </p:nvSpPr>
        <p:spPr>
          <a:xfrm>
            <a:off x="838080" y="1825560"/>
            <a:ext cx="10515240" cy="4350960"/>
          </a:xfrm>
          <a:prstGeom prst="rect">
            <a:avLst/>
          </a:prstGeom>
        </p:spPr>
        <p:txBody>
          <a:bodyPr lIns="0" rIns="0" tIns="0" bIns="0"/>
          <a:p>
            <a:endParaRPr b="0" lang="en-US" sz="2800" spc="-1" strike="noStrike">
              <a:solidFill>
                <a:srgbClr val="000000"/>
              </a:solidFill>
              <a:uFill>
                <a:solidFill>
                  <a:srgbClr val="ffffff"/>
                </a:solidFill>
              </a:uFill>
              <a:latin typeface="Calibri"/>
            </a:endParaRPr>
          </a:p>
        </p:txBody>
      </p:sp>
      <p:pic>
        <p:nvPicPr>
          <p:cNvPr id="579" name="" descr=""/>
          <p:cNvPicPr/>
          <p:nvPr/>
        </p:nvPicPr>
        <p:blipFill>
          <a:blip r:embed="rId2"/>
          <a:stretch/>
        </p:blipFill>
        <p:spPr>
          <a:xfrm>
            <a:off x="3368880" y="1825560"/>
            <a:ext cx="5452920" cy="4350960"/>
          </a:xfrm>
          <a:prstGeom prst="rect">
            <a:avLst/>
          </a:prstGeom>
          <a:ln>
            <a:noFill/>
          </a:ln>
        </p:spPr>
      </p:pic>
      <p:pic>
        <p:nvPicPr>
          <p:cNvPr id="580" name="" descr=""/>
          <p:cNvPicPr/>
          <p:nvPr/>
        </p:nvPicPr>
        <p:blipFill>
          <a:blip r:embed="rId3"/>
          <a:stretch/>
        </p:blipFill>
        <p:spPr>
          <a:xfrm>
            <a:off x="3368880" y="1825560"/>
            <a:ext cx="5452920" cy="4350960"/>
          </a:xfrm>
          <a:prstGeom prst="rect">
            <a:avLst/>
          </a:prstGeom>
          <a:ln>
            <a:noFill/>
          </a:ln>
        </p:spPr>
      </p:pic>
    </p:spTree>
  </p:cSld>
</p:sldLayout>
</file>

<file path=ppt/slideLayouts/slideLayout1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88"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000000"/>
              </a:solidFill>
              <a:uFill>
                <a:solidFill>
                  <a:srgbClr val="ffffff"/>
                </a:solidFill>
              </a:uFill>
              <a:latin typeface="Calibri"/>
            </a:endParaRPr>
          </a:p>
        </p:txBody>
      </p:sp>
      <p:sp>
        <p:nvSpPr>
          <p:cNvPr id="589" name="PlaceHolder 2"/>
          <p:cNvSpPr>
            <a:spLocks noGrp="1"/>
          </p:cNvSpPr>
          <p:nvPr>
            <p:ph type="subTitle"/>
          </p:nvPr>
        </p:nvSpPr>
        <p:spPr>
          <a:xfrm>
            <a:off x="838080" y="1825560"/>
            <a:ext cx="10515240" cy="4350960"/>
          </a:xfrm>
          <a:prstGeom prst="rect">
            <a:avLst/>
          </a:prstGeom>
        </p:spPr>
        <p:txBody>
          <a:bodyPr lIns="0" rIns="0" tIns="0" bIns="0" anchor="ctr"/>
          <a:p>
            <a:pPr algn="ctr"/>
            <a:endParaRPr b="0" lang="en-US" sz="3200" spc="-1" strike="noStrike">
              <a:solidFill>
                <a:srgbClr val="000000"/>
              </a:solidFill>
              <a:uFill>
                <a:solidFill>
                  <a:srgbClr val="ffffff"/>
                </a:solidFill>
              </a:uFill>
              <a:latin typeface="Arial"/>
            </a:endParaRPr>
          </a:p>
        </p:txBody>
      </p:sp>
    </p:spTree>
  </p:cSld>
</p:sldLayout>
</file>

<file path=ppt/slideLayouts/slideLayout1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90"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000000"/>
              </a:solidFill>
              <a:uFill>
                <a:solidFill>
                  <a:srgbClr val="ffffff"/>
                </a:solidFill>
              </a:uFill>
              <a:latin typeface="Calibri"/>
            </a:endParaRPr>
          </a:p>
        </p:txBody>
      </p:sp>
      <p:sp>
        <p:nvSpPr>
          <p:cNvPr id="591" name="PlaceHolder 2"/>
          <p:cNvSpPr>
            <a:spLocks noGrp="1"/>
          </p:cNvSpPr>
          <p:nvPr>
            <p:ph type="body"/>
          </p:nvPr>
        </p:nvSpPr>
        <p:spPr>
          <a:xfrm>
            <a:off x="838080" y="1825560"/>
            <a:ext cx="10515240" cy="4350960"/>
          </a:xfrm>
          <a:prstGeom prst="rect">
            <a:avLst/>
          </a:prstGeom>
        </p:spPr>
        <p:txBody>
          <a:bodyPr lIns="0" rIns="0" tIns="0" bIns="0"/>
          <a:p>
            <a:endParaRPr b="0" lang="en-US" sz="2800" spc="-1" strike="noStrike">
              <a:solidFill>
                <a:srgbClr val="000000"/>
              </a:solidFill>
              <a:uFill>
                <a:solidFill>
                  <a:srgbClr val="ffffff"/>
                </a:solidFill>
              </a:uFill>
              <a:latin typeface="Calibri"/>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7"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000000"/>
              </a:solidFill>
              <a:uFill>
                <a:solidFill>
                  <a:srgbClr val="ffffff"/>
                </a:solidFill>
              </a:uFill>
              <a:latin typeface="Calibri"/>
            </a:endParaRPr>
          </a:p>
        </p:txBody>
      </p:sp>
      <p:sp>
        <p:nvSpPr>
          <p:cNvPr id="48" name="PlaceHolder 2"/>
          <p:cNvSpPr>
            <a:spLocks noGrp="1"/>
          </p:cNvSpPr>
          <p:nvPr>
            <p:ph type="body"/>
          </p:nvPr>
        </p:nvSpPr>
        <p:spPr>
          <a:xfrm>
            <a:off x="838080" y="1825560"/>
            <a:ext cx="5131080" cy="4350960"/>
          </a:xfrm>
          <a:prstGeom prst="rect">
            <a:avLst/>
          </a:prstGeom>
        </p:spPr>
        <p:txBody>
          <a:bodyPr lIns="0" rIns="0" tIns="0" bIns="0"/>
          <a:p>
            <a:endParaRPr b="0" lang="en-US" sz="2800" spc="-1" strike="noStrike">
              <a:solidFill>
                <a:srgbClr val="000000"/>
              </a:solidFill>
              <a:uFill>
                <a:solidFill>
                  <a:srgbClr val="ffffff"/>
                </a:solidFill>
              </a:uFill>
              <a:latin typeface="Calibri"/>
            </a:endParaRPr>
          </a:p>
        </p:txBody>
      </p:sp>
      <p:sp>
        <p:nvSpPr>
          <p:cNvPr id="49" name="PlaceHolder 3"/>
          <p:cNvSpPr>
            <a:spLocks noGrp="1"/>
          </p:cNvSpPr>
          <p:nvPr>
            <p:ph type="body"/>
          </p:nvPr>
        </p:nvSpPr>
        <p:spPr>
          <a:xfrm>
            <a:off x="6226200" y="1825560"/>
            <a:ext cx="5131080" cy="4350960"/>
          </a:xfrm>
          <a:prstGeom prst="rect">
            <a:avLst/>
          </a:prstGeom>
        </p:spPr>
        <p:txBody>
          <a:bodyPr lIns="0" rIns="0" tIns="0" bIns="0"/>
          <a:p>
            <a:endParaRPr b="0" lang="en-US" sz="2800" spc="-1" strike="noStrike">
              <a:solidFill>
                <a:srgbClr val="000000"/>
              </a:solidFill>
              <a:uFill>
                <a:solidFill>
                  <a:srgbClr val="ffffff"/>
                </a:solidFill>
              </a:uFill>
              <a:latin typeface="Calibri"/>
            </a:endParaRPr>
          </a:p>
        </p:txBody>
      </p:sp>
    </p:spTree>
  </p:cSld>
</p:sldLayout>
</file>

<file path=ppt/slideLayouts/slideLayout1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92"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000000"/>
              </a:solidFill>
              <a:uFill>
                <a:solidFill>
                  <a:srgbClr val="ffffff"/>
                </a:solidFill>
              </a:uFill>
              <a:latin typeface="Calibri"/>
            </a:endParaRPr>
          </a:p>
        </p:txBody>
      </p:sp>
      <p:sp>
        <p:nvSpPr>
          <p:cNvPr id="593" name="PlaceHolder 2"/>
          <p:cNvSpPr>
            <a:spLocks noGrp="1"/>
          </p:cNvSpPr>
          <p:nvPr>
            <p:ph type="body"/>
          </p:nvPr>
        </p:nvSpPr>
        <p:spPr>
          <a:xfrm>
            <a:off x="838080" y="1825560"/>
            <a:ext cx="5131080" cy="4350960"/>
          </a:xfrm>
          <a:prstGeom prst="rect">
            <a:avLst/>
          </a:prstGeom>
        </p:spPr>
        <p:txBody>
          <a:bodyPr lIns="0" rIns="0" tIns="0" bIns="0"/>
          <a:p>
            <a:endParaRPr b="0" lang="en-US" sz="2800" spc="-1" strike="noStrike">
              <a:solidFill>
                <a:srgbClr val="000000"/>
              </a:solidFill>
              <a:uFill>
                <a:solidFill>
                  <a:srgbClr val="ffffff"/>
                </a:solidFill>
              </a:uFill>
              <a:latin typeface="Calibri"/>
            </a:endParaRPr>
          </a:p>
        </p:txBody>
      </p:sp>
      <p:sp>
        <p:nvSpPr>
          <p:cNvPr id="594" name="PlaceHolder 3"/>
          <p:cNvSpPr>
            <a:spLocks noGrp="1"/>
          </p:cNvSpPr>
          <p:nvPr>
            <p:ph type="body"/>
          </p:nvPr>
        </p:nvSpPr>
        <p:spPr>
          <a:xfrm>
            <a:off x="6226200" y="1825560"/>
            <a:ext cx="5131080" cy="4350960"/>
          </a:xfrm>
          <a:prstGeom prst="rect">
            <a:avLst/>
          </a:prstGeom>
        </p:spPr>
        <p:txBody>
          <a:bodyPr lIns="0" rIns="0" tIns="0" bIns="0"/>
          <a:p>
            <a:endParaRPr b="0" lang="en-US" sz="2800" spc="-1" strike="noStrike">
              <a:solidFill>
                <a:srgbClr val="000000"/>
              </a:solidFill>
              <a:uFill>
                <a:solidFill>
                  <a:srgbClr val="ffffff"/>
                </a:solidFill>
              </a:uFill>
              <a:latin typeface="Calibri"/>
            </a:endParaRPr>
          </a:p>
        </p:txBody>
      </p:sp>
    </p:spTree>
  </p:cSld>
</p:sldLayout>
</file>

<file path=ppt/slideLayouts/slideLayout1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95"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000000"/>
              </a:solidFill>
              <a:uFill>
                <a:solidFill>
                  <a:srgbClr val="ffffff"/>
                </a:solidFill>
              </a:uFill>
              <a:latin typeface="Calibri"/>
            </a:endParaRPr>
          </a:p>
        </p:txBody>
      </p:sp>
    </p:spTree>
  </p:cSld>
</p:sldLayout>
</file>

<file path=ppt/slideLayouts/slideLayout1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96" name="PlaceHolder 1"/>
          <p:cNvSpPr>
            <a:spLocks noGrp="1"/>
          </p:cNvSpPr>
          <p:nvPr>
            <p:ph type="subTitle"/>
          </p:nvPr>
        </p:nvSpPr>
        <p:spPr>
          <a:xfrm>
            <a:off x="609480" y="273600"/>
            <a:ext cx="10972440" cy="5307840"/>
          </a:xfrm>
          <a:prstGeom prst="rect">
            <a:avLst/>
          </a:prstGeom>
        </p:spPr>
        <p:txBody>
          <a:bodyPr lIns="0" rIns="0" tIns="0" bIns="0" anchor="ctr"/>
          <a:p>
            <a:pPr algn="ctr"/>
            <a:endParaRPr b="0" lang="en-US" sz="3200" spc="-1" strike="noStrike">
              <a:solidFill>
                <a:srgbClr val="000000"/>
              </a:solidFill>
              <a:uFill>
                <a:solidFill>
                  <a:srgbClr val="ffffff"/>
                </a:solidFill>
              </a:uFill>
              <a:latin typeface="Arial"/>
            </a:endParaRPr>
          </a:p>
        </p:txBody>
      </p:sp>
    </p:spTree>
  </p:cSld>
</p:sldLayout>
</file>

<file path=ppt/slideLayouts/slideLayout1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97"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000000"/>
              </a:solidFill>
              <a:uFill>
                <a:solidFill>
                  <a:srgbClr val="ffffff"/>
                </a:solidFill>
              </a:uFill>
              <a:latin typeface="Calibri"/>
            </a:endParaRPr>
          </a:p>
        </p:txBody>
      </p:sp>
      <p:sp>
        <p:nvSpPr>
          <p:cNvPr id="598" name="PlaceHolder 2"/>
          <p:cNvSpPr>
            <a:spLocks noGrp="1"/>
          </p:cNvSpPr>
          <p:nvPr>
            <p:ph type="body"/>
          </p:nvPr>
        </p:nvSpPr>
        <p:spPr>
          <a:xfrm>
            <a:off x="838080" y="1825560"/>
            <a:ext cx="5131080" cy="2075040"/>
          </a:xfrm>
          <a:prstGeom prst="rect">
            <a:avLst/>
          </a:prstGeom>
        </p:spPr>
        <p:txBody>
          <a:bodyPr lIns="0" rIns="0" tIns="0" bIns="0"/>
          <a:p>
            <a:endParaRPr b="0" lang="en-US" sz="2800" spc="-1" strike="noStrike">
              <a:solidFill>
                <a:srgbClr val="000000"/>
              </a:solidFill>
              <a:uFill>
                <a:solidFill>
                  <a:srgbClr val="ffffff"/>
                </a:solidFill>
              </a:uFill>
              <a:latin typeface="Calibri"/>
            </a:endParaRPr>
          </a:p>
        </p:txBody>
      </p:sp>
      <p:sp>
        <p:nvSpPr>
          <p:cNvPr id="599" name="PlaceHolder 3"/>
          <p:cNvSpPr>
            <a:spLocks noGrp="1"/>
          </p:cNvSpPr>
          <p:nvPr>
            <p:ph type="body"/>
          </p:nvPr>
        </p:nvSpPr>
        <p:spPr>
          <a:xfrm>
            <a:off x="838080" y="4098240"/>
            <a:ext cx="5131080" cy="2075040"/>
          </a:xfrm>
          <a:prstGeom prst="rect">
            <a:avLst/>
          </a:prstGeom>
        </p:spPr>
        <p:txBody>
          <a:bodyPr lIns="0" rIns="0" tIns="0" bIns="0"/>
          <a:p>
            <a:endParaRPr b="0" lang="en-US" sz="2800" spc="-1" strike="noStrike">
              <a:solidFill>
                <a:srgbClr val="000000"/>
              </a:solidFill>
              <a:uFill>
                <a:solidFill>
                  <a:srgbClr val="ffffff"/>
                </a:solidFill>
              </a:uFill>
              <a:latin typeface="Calibri"/>
            </a:endParaRPr>
          </a:p>
        </p:txBody>
      </p:sp>
      <p:sp>
        <p:nvSpPr>
          <p:cNvPr id="600" name="PlaceHolder 4"/>
          <p:cNvSpPr>
            <a:spLocks noGrp="1"/>
          </p:cNvSpPr>
          <p:nvPr>
            <p:ph type="body"/>
          </p:nvPr>
        </p:nvSpPr>
        <p:spPr>
          <a:xfrm>
            <a:off x="6226200" y="1825560"/>
            <a:ext cx="5131080" cy="4350960"/>
          </a:xfrm>
          <a:prstGeom prst="rect">
            <a:avLst/>
          </a:prstGeom>
        </p:spPr>
        <p:txBody>
          <a:bodyPr lIns="0" rIns="0" tIns="0" bIns="0"/>
          <a:p>
            <a:endParaRPr b="0" lang="en-US" sz="2800" spc="-1" strike="noStrike">
              <a:solidFill>
                <a:srgbClr val="000000"/>
              </a:solidFill>
              <a:uFill>
                <a:solidFill>
                  <a:srgbClr val="ffffff"/>
                </a:solidFill>
              </a:uFill>
              <a:latin typeface="Calibri"/>
            </a:endParaRPr>
          </a:p>
        </p:txBody>
      </p:sp>
    </p:spTree>
  </p:cSld>
</p:sldLayout>
</file>

<file path=ppt/slideLayouts/slideLayout1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01"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000000"/>
              </a:solidFill>
              <a:uFill>
                <a:solidFill>
                  <a:srgbClr val="ffffff"/>
                </a:solidFill>
              </a:uFill>
              <a:latin typeface="Calibri"/>
            </a:endParaRPr>
          </a:p>
        </p:txBody>
      </p:sp>
      <p:sp>
        <p:nvSpPr>
          <p:cNvPr id="602" name="PlaceHolder 2"/>
          <p:cNvSpPr>
            <a:spLocks noGrp="1"/>
          </p:cNvSpPr>
          <p:nvPr>
            <p:ph type="body"/>
          </p:nvPr>
        </p:nvSpPr>
        <p:spPr>
          <a:xfrm>
            <a:off x="838080" y="1825560"/>
            <a:ext cx="5131080" cy="4350960"/>
          </a:xfrm>
          <a:prstGeom prst="rect">
            <a:avLst/>
          </a:prstGeom>
        </p:spPr>
        <p:txBody>
          <a:bodyPr lIns="0" rIns="0" tIns="0" bIns="0"/>
          <a:p>
            <a:endParaRPr b="0" lang="en-US" sz="2800" spc="-1" strike="noStrike">
              <a:solidFill>
                <a:srgbClr val="000000"/>
              </a:solidFill>
              <a:uFill>
                <a:solidFill>
                  <a:srgbClr val="ffffff"/>
                </a:solidFill>
              </a:uFill>
              <a:latin typeface="Calibri"/>
            </a:endParaRPr>
          </a:p>
        </p:txBody>
      </p:sp>
      <p:sp>
        <p:nvSpPr>
          <p:cNvPr id="603" name="PlaceHolder 3"/>
          <p:cNvSpPr>
            <a:spLocks noGrp="1"/>
          </p:cNvSpPr>
          <p:nvPr>
            <p:ph type="body"/>
          </p:nvPr>
        </p:nvSpPr>
        <p:spPr>
          <a:xfrm>
            <a:off x="6226200" y="1825560"/>
            <a:ext cx="5131080" cy="2075040"/>
          </a:xfrm>
          <a:prstGeom prst="rect">
            <a:avLst/>
          </a:prstGeom>
        </p:spPr>
        <p:txBody>
          <a:bodyPr lIns="0" rIns="0" tIns="0" bIns="0"/>
          <a:p>
            <a:endParaRPr b="0" lang="en-US" sz="2800" spc="-1" strike="noStrike">
              <a:solidFill>
                <a:srgbClr val="000000"/>
              </a:solidFill>
              <a:uFill>
                <a:solidFill>
                  <a:srgbClr val="ffffff"/>
                </a:solidFill>
              </a:uFill>
              <a:latin typeface="Calibri"/>
            </a:endParaRPr>
          </a:p>
        </p:txBody>
      </p:sp>
      <p:sp>
        <p:nvSpPr>
          <p:cNvPr id="604" name="PlaceHolder 4"/>
          <p:cNvSpPr>
            <a:spLocks noGrp="1"/>
          </p:cNvSpPr>
          <p:nvPr>
            <p:ph type="body"/>
          </p:nvPr>
        </p:nvSpPr>
        <p:spPr>
          <a:xfrm>
            <a:off x="6226200" y="4098240"/>
            <a:ext cx="5131080" cy="2075040"/>
          </a:xfrm>
          <a:prstGeom prst="rect">
            <a:avLst/>
          </a:prstGeom>
        </p:spPr>
        <p:txBody>
          <a:bodyPr lIns="0" rIns="0" tIns="0" bIns="0"/>
          <a:p>
            <a:endParaRPr b="0" lang="en-US" sz="2800" spc="-1" strike="noStrike">
              <a:solidFill>
                <a:srgbClr val="000000"/>
              </a:solidFill>
              <a:uFill>
                <a:solidFill>
                  <a:srgbClr val="ffffff"/>
                </a:solidFill>
              </a:uFill>
              <a:latin typeface="Calibri"/>
            </a:endParaRPr>
          </a:p>
        </p:txBody>
      </p:sp>
    </p:spTree>
  </p:cSld>
</p:sldLayout>
</file>

<file path=ppt/slideLayouts/slideLayout1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05"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000000"/>
              </a:solidFill>
              <a:uFill>
                <a:solidFill>
                  <a:srgbClr val="ffffff"/>
                </a:solidFill>
              </a:uFill>
              <a:latin typeface="Calibri"/>
            </a:endParaRPr>
          </a:p>
        </p:txBody>
      </p:sp>
      <p:sp>
        <p:nvSpPr>
          <p:cNvPr id="606" name="PlaceHolder 2"/>
          <p:cNvSpPr>
            <a:spLocks noGrp="1"/>
          </p:cNvSpPr>
          <p:nvPr>
            <p:ph type="body"/>
          </p:nvPr>
        </p:nvSpPr>
        <p:spPr>
          <a:xfrm>
            <a:off x="838080" y="1825560"/>
            <a:ext cx="5131080" cy="2075040"/>
          </a:xfrm>
          <a:prstGeom prst="rect">
            <a:avLst/>
          </a:prstGeom>
        </p:spPr>
        <p:txBody>
          <a:bodyPr lIns="0" rIns="0" tIns="0" bIns="0"/>
          <a:p>
            <a:endParaRPr b="0" lang="en-US" sz="2800" spc="-1" strike="noStrike">
              <a:solidFill>
                <a:srgbClr val="000000"/>
              </a:solidFill>
              <a:uFill>
                <a:solidFill>
                  <a:srgbClr val="ffffff"/>
                </a:solidFill>
              </a:uFill>
              <a:latin typeface="Calibri"/>
            </a:endParaRPr>
          </a:p>
        </p:txBody>
      </p:sp>
      <p:sp>
        <p:nvSpPr>
          <p:cNvPr id="607" name="PlaceHolder 3"/>
          <p:cNvSpPr>
            <a:spLocks noGrp="1"/>
          </p:cNvSpPr>
          <p:nvPr>
            <p:ph type="body"/>
          </p:nvPr>
        </p:nvSpPr>
        <p:spPr>
          <a:xfrm>
            <a:off x="6226200" y="1825560"/>
            <a:ext cx="5131080" cy="2075040"/>
          </a:xfrm>
          <a:prstGeom prst="rect">
            <a:avLst/>
          </a:prstGeom>
        </p:spPr>
        <p:txBody>
          <a:bodyPr lIns="0" rIns="0" tIns="0" bIns="0"/>
          <a:p>
            <a:endParaRPr b="0" lang="en-US" sz="2800" spc="-1" strike="noStrike">
              <a:solidFill>
                <a:srgbClr val="000000"/>
              </a:solidFill>
              <a:uFill>
                <a:solidFill>
                  <a:srgbClr val="ffffff"/>
                </a:solidFill>
              </a:uFill>
              <a:latin typeface="Calibri"/>
            </a:endParaRPr>
          </a:p>
        </p:txBody>
      </p:sp>
      <p:sp>
        <p:nvSpPr>
          <p:cNvPr id="608" name="PlaceHolder 4"/>
          <p:cNvSpPr>
            <a:spLocks noGrp="1"/>
          </p:cNvSpPr>
          <p:nvPr>
            <p:ph type="body"/>
          </p:nvPr>
        </p:nvSpPr>
        <p:spPr>
          <a:xfrm>
            <a:off x="838080" y="4098240"/>
            <a:ext cx="10515240" cy="2075040"/>
          </a:xfrm>
          <a:prstGeom prst="rect">
            <a:avLst/>
          </a:prstGeom>
        </p:spPr>
        <p:txBody>
          <a:bodyPr lIns="0" rIns="0" tIns="0" bIns="0"/>
          <a:p>
            <a:endParaRPr b="0" lang="en-US" sz="2800" spc="-1" strike="noStrike">
              <a:solidFill>
                <a:srgbClr val="000000"/>
              </a:solidFill>
              <a:uFill>
                <a:solidFill>
                  <a:srgbClr val="ffffff"/>
                </a:solidFill>
              </a:uFill>
              <a:latin typeface="Calibri"/>
            </a:endParaRPr>
          </a:p>
        </p:txBody>
      </p:sp>
    </p:spTree>
  </p:cSld>
</p:sldLayout>
</file>

<file path=ppt/slideLayouts/slideLayout1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09"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000000"/>
              </a:solidFill>
              <a:uFill>
                <a:solidFill>
                  <a:srgbClr val="ffffff"/>
                </a:solidFill>
              </a:uFill>
              <a:latin typeface="Calibri"/>
            </a:endParaRPr>
          </a:p>
        </p:txBody>
      </p:sp>
      <p:sp>
        <p:nvSpPr>
          <p:cNvPr id="610" name="PlaceHolder 2"/>
          <p:cNvSpPr>
            <a:spLocks noGrp="1"/>
          </p:cNvSpPr>
          <p:nvPr>
            <p:ph type="body"/>
          </p:nvPr>
        </p:nvSpPr>
        <p:spPr>
          <a:xfrm>
            <a:off x="838080" y="1825560"/>
            <a:ext cx="10515240" cy="2075040"/>
          </a:xfrm>
          <a:prstGeom prst="rect">
            <a:avLst/>
          </a:prstGeom>
        </p:spPr>
        <p:txBody>
          <a:bodyPr lIns="0" rIns="0" tIns="0" bIns="0"/>
          <a:p>
            <a:endParaRPr b="0" lang="en-US" sz="2800" spc="-1" strike="noStrike">
              <a:solidFill>
                <a:srgbClr val="000000"/>
              </a:solidFill>
              <a:uFill>
                <a:solidFill>
                  <a:srgbClr val="ffffff"/>
                </a:solidFill>
              </a:uFill>
              <a:latin typeface="Calibri"/>
            </a:endParaRPr>
          </a:p>
        </p:txBody>
      </p:sp>
      <p:sp>
        <p:nvSpPr>
          <p:cNvPr id="611" name="PlaceHolder 3"/>
          <p:cNvSpPr>
            <a:spLocks noGrp="1"/>
          </p:cNvSpPr>
          <p:nvPr>
            <p:ph type="body"/>
          </p:nvPr>
        </p:nvSpPr>
        <p:spPr>
          <a:xfrm>
            <a:off x="838080" y="4098240"/>
            <a:ext cx="10515240" cy="2075040"/>
          </a:xfrm>
          <a:prstGeom prst="rect">
            <a:avLst/>
          </a:prstGeom>
        </p:spPr>
        <p:txBody>
          <a:bodyPr lIns="0" rIns="0" tIns="0" bIns="0"/>
          <a:p>
            <a:endParaRPr b="0" lang="en-US" sz="2800" spc="-1" strike="noStrike">
              <a:solidFill>
                <a:srgbClr val="000000"/>
              </a:solidFill>
              <a:uFill>
                <a:solidFill>
                  <a:srgbClr val="ffffff"/>
                </a:solidFill>
              </a:uFill>
              <a:latin typeface="Calibri"/>
            </a:endParaRPr>
          </a:p>
        </p:txBody>
      </p:sp>
    </p:spTree>
  </p:cSld>
</p:sldLayout>
</file>

<file path=ppt/slideLayouts/slideLayout1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12"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000000"/>
              </a:solidFill>
              <a:uFill>
                <a:solidFill>
                  <a:srgbClr val="ffffff"/>
                </a:solidFill>
              </a:uFill>
              <a:latin typeface="Calibri"/>
            </a:endParaRPr>
          </a:p>
        </p:txBody>
      </p:sp>
      <p:sp>
        <p:nvSpPr>
          <p:cNvPr id="613" name="PlaceHolder 2"/>
          <p:cNvSpPr>
            <a:spLocks noGrp="1"/>
          </p:cNvSpPr>
          <p:nvPr>
            <p:ph type="body"/>
          </p:nvPr>
        </p:nvSpPr>
        <p:spPr>
          <a:xfrm>
            <a:off x="838080" y="1825560"/>
            <a:ext cx="5131080" cy="2075040"/>
          </a:xfrm>
          <a:prstGeom prst="rect">
            <a:avLst/>
          </a:prstGeom>
        </p:spPr>
        <p:txBody>
          <a:bodyPr lIns="0" rIns="0" tIns="0" bIns="0"/>
          <a:p>
            <a:endParaRPr b="0" lang="en-US" sz="2800" spc="-1" strike="noStrike">
              <a:solidFill>
                <a:srgbClr val="000000"/>
              </a:solidFill>
              <a:uFill>
                <a:solidFill>
                  <a:srgbClr val="ffffff"/>
                </a:solidFill>
              </a:uFill>
              <a:latin typeface="Calibri"/>
            </a:endParaRPr>
          </a:p>
        </p:txBody>
      </p:sp>
      <p:sp>
        <p:nvSpPr>
          <p:cNvPr id="614" name="PlaceHolder 3"/>
          <p:cNvSpPr>
            <a:spLocks noGrp="1"/>
          </p:cNvSpPr>
          <p:nvPr>
            <p:ph type="body"/>
          </p:nvPr>
        </p:nvSpPr>
        <p:spPr>
          <a:xfrm>
            <a:off x="6226200" y="1825560"/>
            <a:ext cx="5131080" cy="2075040"/>
          </a:xfrm>
          <a:prstGeom prst="rect">
            <a:avLst/>
          </a:prstGeom>
        </p:spPr>
        <p:txBody>
          <a:bodyPr lIns="0" rIns="0" tIns="0" bIns="0"/>
          <a:p>
            <a:endParaRPr b="0" lang="en-US" sz="2800" spc="-1" strike="noStrike">
              <a:solidFill>
                <a:srgbClr val="000000"/>
              </a:solidFill>
              <a:uFill>
                <a:solidFill>
                  <a:srgbClr val="ffffff"/>
                </a:solidFill>
              </a:uFill>
              <a:latin typeface="Calibri"/>
            </a:endParaRPr>
          </a:p>
        </p:txBody>
      </p:sp>
      <p:sp>
        <p:nvSpPr>
          <p:cNvPr id="615" name="PlaceHolder 4"/>
          <p:cNvSpPr>
            <a:spLocks noGrp="1"/>
          </p:cNvSpPr>
          <p:nvPr>
            <p:ph type="body"/>
          </p:nvPr>
        </p:nvSpPr>
        <p:spPr>
          <a:xfrm>
            <a:off x="6226200" y="4098240"/>
            <a:ext cx="5131080" cy="2075040"/>
          </a:xfrm>
          <a:prstGeom prst="rect">
            <a:avLst/>
          </a:prstGeom>
        </p:spPr>
        <p:txBody>
          <a:bodyPr lIns="0" rIns="0" tIns="0" bIns="0"/>
          <a:p>
            <a:endParaRPr b="0" lang="en-US" sz="2800" spc="-1" strike="noStrike">
              <a:solidFill>
                <a:srgbClr val="000000"/>
              </a:solidFill>
              <a:uFill>
                <a:solidFill>
                  <a:srgbClr val="ffffff"/>
                </a:solidFill>
              </a:uFill>
              <a:latin typeface="Calibri"/>
            </a:endParaRPr>
          </a:p>
        </p:txBody>
      </p:sp>
      <p:sp>
        <p:nvSpPr>
          <p:cNvPr id="616" name="PlaceHolder 5"/>
          <p:cNvSpPr>
            <a:spLocks noGrp="1"/>
          </p:cNvSpPr>
          <p:nvPr>
            <p:ph type="body"/>
          </p:nvPr>
        </p:nvSpPr>
        <p:spPr>
          <a:xfrm>
            <a:off x="838080" y="4098240"/>
            <a:ext cx="5131080" cy="2075040"/>
          </a:xfrm>
          <a:prstGeom prst="rect">
            <a:avLst/>
          </a:prstGeom>
        </p:spPr>
        <p:txBody>
          <a:bodyPr lIns="0" rIns="0" tIns="0" bIns="0"/>
          <a:p>
            <a:endParaRPr b="0" lang="en-US" sz="2800" spc="-1" strike="noStrike">
              <a:solidFill>
                <a:srgbClr val="000000"/>
              </a:solidFill>
              <a:uFill>
                <a:solidFill>
                  <a:srgbClr val="ffffff"/>
                </a:solidFill>
              </a:uFill>
              <a:latin typeface="Calibri"/>
            </a:endParaRPr>
          </a:p>
        </p:txBody>
      </p:sp>
    </p:spTree>
  </p:cSld>
</p:sldLayout>
</file>

<file path=ppt/slideLayouts/slideLayout1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617"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000000"/>
              </a:solidFill>
              <a:uFill>
                <a:solidFill>
                  <a:srgbClr val="ffffff"/>
                </a:solidFill>
              </a:uFill>
              <a:latin typeface="Calibri"/>
            </a:endParaRPr>
          </a:p>
        </p:txBody>
      </p:sp>
      <p:sp>
        <p:nvSpPr>
          <p:cNvPr id="618" name="PlaceHolder 2"/>
          <p:cNvSpPr>
            <a:spLocks noGrp="1"/>
          </p:cNvSpPr>
          <p:nvPr>
            <p:ph type="body"/>
          </p:nvPr>
        </p:nvSpPr>
        <p:spPr>
          <a:xfrm>
            <a:off x="838080" y="1825560"/>
            <a:ext cx="10515240" cy="4350960"/>
          </a:xfrm>
          <a:prstGeom prst="rect">
            <a:avLst/>
          </a:prstGeom>
        </p:spPr>
        <p:txBody>
          <a:bodyPr lIns="0" rIns="0" tIns="0" bIns="0"/>
          <a:p>
            <a:endParaRPr b="0" lang="en-US" sz="2800" spc="-1" strike="noStrike">
              <a:solidFill>
                <a:srgbClr val="000000"/>
              </a:solidFill>
              <a:uFill>
                <a:solidFill>
                  <a:srgbClr val="ffffff"/>
                </a:solidFill>
              </a:uFill>
              <a:latin typeface="Calibri"/>
            </a:endParaRPr>
          </a:p>
        </p:txBody>
      </p:sp>
      <p:sp>
        <p:nvSpPr>
          <p:cNvPr id="619" name="PlaceHolder 3"/>
          <p:cNvSpPr>
            <a:spLocks noGrp="1"/>
          </p:cNvSpPr>
          <p:nvPr>
            <p:ph type="body"/>
          </p:nvPr>
        </p:nvSpPr>
        <p:spPr>
          <a:xfrm>
            <a:off x="838080" y="1825560"/>
            <a:ext cx="10515240" cy="4350960"/>
          </a:xfrm>
          <a:prstGeom prst="rect">
            <a:avLst/>
          </a:prstGeom>
        </p:spPr>
        <p:txBody>
          <a:bodyPr lIns="0" rIns="0" tIns="0" bIns="0"/>
          <a:p>
            <a:endParaRPr b="0" lang="en-US" sz="2800" spc="-1" strike="noStrike">
              <a:solidFill>
                <a:srgbClr val="000000"/>
              </a:solidFill>
              <a:uFill>
                <a:solidFill>
                  <a:srgbClr val="ffffff"/>
                </a:solidFill>
              </a:uFill>
              <a:latin typeface="Calibri"/>
            </a:endParaRPr>
          </a:p>
        </p:txBody>
      </p:sp>
      <p:pic>
        <p:nvPicPr>
          <p:cNvPr id="620" name="" descr=""/>
          <p:cNvPicPr/>
          <p:nvPr/>
        </p:nvPicPr>
        <p:blipFill>
          <a:blip r:embed="rId2"/>
          <a:stretch/>
        </p:blipFill>
        <p:spPr>
          <a:xfrm>
            <a:off x="3368880" y="1825560"/>
            <a:ext cx="5452920" cy="4350960"/>
          </a:xfrm>
          <a:prstGeom prst="rect">
            <a:avLst/>
          </a:prstGeom>
          <a:ln>
            <a:noFill/>
          </a:ln>
        </p:spPr>
      </p:pic>
      <p:pic>
        <p:nvPicPr>
          <p:cNvPr id="621" name="" descr=""/>
          <p:cNvPicPr/>
          <p:nvPr/>
        </p:nvPicPr>
        <p:blipFill>
          <a:blip r:embed="rId3"/>
          <a:stretch/>
        </p:blipFill>
        <p:spPr>
          <a:xfrm>
            <a:off x="3368880" y="1825560"/>
            <a:ext cx="5452920" cy="4350960"/>
          </a:xfrm>
          <a:prstGeom prst="rect">
            <a:avLst/>
          </a:prstGeom>
          <a:ln>
            <a:noFill/>
          </a:ln>
        </p:spPr>
      </p:pic>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0"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000000"/>
              </a:solidFill>
              <a:uFill>
                <a:solidFill>
                  <a:srgbClr val="ffffff"/>
                </a:solidFill>
              </a:uFill>
              <a:latin typeface="Calibri"/>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1" name="PlaceHolder 1"/>
          <p:cNvSpPr>
            <a:spLocks noGrp="1"/>
          </p:cNvSpPr>
          <p:nvPr>
            <p:ph type="subTitle"/>
          </p:nvPr>
        </p:nvSpPr>
        <p:spPr>
          <a:xfrm>
            <a:off x="609480" y="273600"/>
            <a:ext cx="10972440" cy="5307840"/>
          </a:xfrm>
          <a:prstGeom prst="rect">
            <a:avLst/>
          </a:prstGeom>
        </p:spPr>
        <p:txBody>
          <a:bodyPr lIns="0" rIns="0" tIns="0" bIns="0" anchor="ctr"/>
          <a:p>
            <a:pPr algn="ctr"/>
            <a:endParaRPr b="0" lang="en-US" sz="3200" spc="-1" strike="noStrike">
              <a:solidFill>
                <a:srgbClr val="000000"/>
              </a:solidFill>
              <a:uFill>
                <a:solidFill>
                  <a:srgbClr val="ffffff"/>
                </a:solidFill>
              </a:uFill>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2"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000000"/>
              </a:solidFill>
              <a:uFill>
                <a:solidFill>
                  <a:srgbClr val="ffffff"/>
                </a:solidFill>
              </a:uFill>
              <a:latin typeface="Calibri"/>
            </a:endParaRPr>
          </a:p>
        </p:txBody>
      </p:sp>
      <p:sp>
        <p:nvSpPr>
          <p:cNvPr id="53" name="PlaceHolder 2"/>
          <p:cNvSpPr>
            <a:spLocks noGrp="1"/>
          </p:cNvSpPr>
          <p:nvPr>
            <p:ph type="body"/>
          </p:nvPr>
        </p:nvSpPr>
        <p:spPr>
          <a:xfrm>
            <a:off x="838080" y="1825560"/>
            <a:ext cx="5131080" cy="2075040"/>
          </a:xfrm>
          <a:prstGeom prst="rect">
            <a:avLst/>
          </a:prstGeom>
        </p:spPr>
        <p:txBody>
          <a:bodyPr lIns="0" rIns="0" tIns="0" bIns="0"/>
          <a:p>
            <a:endParaRPr b="0" lang="en-US" sz="2800" spc="-1" strike="noStrike">
              <a:solidFill>
                <a:srgbClr val="000000"/>
              </a:solidFill>
              <a:uFill>
                <a:solidFill>
                  <a:srgbClr val="ffffff"/>
                </a:solidFill>
              </a:uFill>
              <a:latin typeface="Calibri"/>
            </a:endParaRPr>
          </a:p>
        </p:txBody>
      </p:sp>
      <p:sp>
        <p:nvSpPr>
          <p:cNvPr id="54" name="PlaceHolder 3"/>
          <p:cNvSpPr>
            <a:spLocks noGrp="1"/>
          </p:cNvSpPr>
          <p:nvPr>
            <p:ph type="body"/>
          </p:nvPr>
        </p:nvSpPr>
        <p:spPr>
          <a:xfrm>
            <a:off x="838080" y="4098240"/>
            <a:ext cx="5131080" cy="2075040"/>
          </a:xfrm>
          <a:prstGeom prst="rect">
            <a:avLst/>
          </a:prstGeom>
        </p:spPr>
        <p:txBody>
          <a:bodyPr lIns="0" rIns="0" tIns="0" bIns="0"/>
          <a:p>
            <a:endParaRPr b="0" lang="en-US" sz="2800" spc="-1" strike="noStrike">
              <a:solidFill>
                <a:srgbClr val="000000"/>
              </a:solidFill>
              <a:uFill>
                <a:solidFill>
                  <a:srgbClr val="ffffff"/>
                </a:solidFill>
              </a:uFill>
              <a:latin typeface="Calibri"/>
            </a:endParaRPr>
          </a:p>
        </p:txBody>
      </p:sp>
      <p:sp>
        <p:nvSpPr>
          <p:cNvPr id="55" name="PlaceHolder 4"/>
          <p:cNvSpPr>
            <a:spLocks noGrp="1"/>
          </p:cNvSpPr>
          <p:nvPr>
            <p:ph type="body"/>
          </p:nvPr>
        </p:nvSpPr>
        <p:spPr>
          <a:xfrm>
            <a:off x="6226200" y="1825560"/>
            <a:ext cx="5131080" cy="4350960"/>
          </a:xfrm>
          <a:prstGeom prst="rect">
            <a:avLst/>
          </a:prstGeom>
        </p:spPr>
        <p:txBody>
          <a:bodyPr lIns="0" rIns="0" tIns="0" bIns="0"/>
          <a:p>
            <a:endParaRPr b="0" lang="en-US" sz="2800" spc="-1" strike="noStrike">
              <a:solidFill>
                <a:srgbClr val="000000"/>
              </a:solidFill>
              <a:uFill>
                <a:solidFill>
                  <a:srgbClr val="ffffff"/>
                </a:solidFill>
              </a:uFill>
              <a:latin typeface="Calibri"/>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000000"/>
              </a:solidFill>
              <a:uFill>
                <a:solidFill>
                  <a:srgbClr val="ffffff"/>
                </a:solidFill>
              </a:uFill>
              <a:latin typeface="Calibri"/>
            </a:endParaRPr>
          </a:p>
        </p:txBody>
      </p:sp>
      <p:sp>
        <p:nvSpPr>
          <p:cNvPr id="5" name="PlaceHolder 2"/>
          <p:cNvSpPr>
            <a:spLocks noGrp="1"/>
          </p:cNvSpPr>
          <p:nvPr>
            <p:ph type="subTitle"/>
          </p:nvPr>
        </p:nvSpPr>
        <p:spPr>
          <a:xfrm>
            <a:off x="838080" y="1825560"/>
            <a:ext cx="10515240" cy="4350960"/>
          </a:xfrm>
          <a:prstGeom prst="rect">
            <a:avLst/>
          </a:prstGeom>
        </p:spPr>
        <p:txBody>
          <a:bodyPr lIns="0" rIns="0" tIns="0" bIns="0" anchor="ctr"/>
          <a:p>
            <a:pPr algn="ctr"/>
            <a:endParaRPr b="0" lang="en-US" sz="3200" spc="-1" strike="noStrike">
              <a:solidFill>
                <a:srgbClr val="000000"/>
              </a:solidFill>
              <a:uFill>
                <a:solidFill>
                  <a:srgbClr val="ffffff"/>
                </a:solidFill>
              </a:uFill>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6"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000000"/>
              </a:solidFill>
              <a:uFill>
                <a:solidFill>
                  <a:srgbClr val="ffffff"/>
                </a:solidFill>
              </a:uFill>
              <a:latin typeface="Calibri"/>
            </a:endParaRPr>
          </a:p>
        </p:txBody>
      </p:sp>
      <p:sp>
        <p:nvSpPr>
          <p:cNvPr id="57" name="PlaceHolder 2"/>
          <p:cNvSpPr>
            <a:spLocks noGrp="1"/>
          </p:cNvSpPr>
          <p:nvPr>
            <p:ph type="body"/>
          </p:nvPr>
        </p:nvSpPr>
        <p:spPr>
          <a:xfrm>
            <a:off x="838080" y="1825560"/>
            <a:ext cx="5131080" cy="4350960"/>
          </a:xfrm>
          <a:prstGeom prst="rect">
            <a:avLst/>
          </a:prstGeom>
        </p:spPr>
        <p:txBody>
          <a:bodyPr lIns="0" rIns="0" tIns="0" bIns="0"/>
          <a:p>
            <a:endParaRPr b="0" lang="en-US" sz="2800" spc="-1" strike="noStrike">
              <a:solidFill>
                <a:srgbClr val="000000"/>
              </a:solidFill>
              <a:uFill>
                <a:solidFill>
                  <a:srgbClr val="ffffff"/>
                </a:solidFill>
              </a:uFill>
              <a:latin typeface="Calibri"/>
            </a:endParaRPr>
          </a:p>
        </p:txBody>
      </p:sp>
      <p:sp>
        <p:nvSpPr>
          <p:cNvPr id="58" name="PlaceHolder 3"/>
          <p:cNvSpPr>
            <a:spLocks noGrp="1"/>
          </p:cNvSpPr>
          <p:nvPr>
            <p:ph type="body"/>
          </p:nvPr>
        </p:nvSpPr>
        <p:spPr>
          <a:xfrm>
            <a:off x="6226200" y="1825560"/>
            <a:ext cx="5131080" cy="2075040"/>
          </a:xfrm>
          <a:prstGeom prst="rect">
            <a:avLst/>
          </a:prstGeom>
        </p:spPr>
        <p:txBody>
          <a:bodyPr lIns="0" rIns="0" tIns="0" bIns="0"/>
          <a:p>
            <a:endParaRPr b="0" lang="en-US" sz="2800" spc="-1" strike="noStrike">
              <a:solidFill>
                <a:srgbClr val="000000"/>
              </a:solidFill>
              <a:uFill>
                <a:solidFill>
                  <a:srgbClr val="ffffff"/>
                </a:solidFill>
              </a:uFill>
              <a:latin typeface="Calibri"/>
            </a:endParaRPr>
          </a:p>
        </p:txBody>
      </p:sp>
      <p:sp>
        <p:nvSpPr>
          <p:cNvPr id="59" name="PlaceHolder 4"/>
          <p:cNvSpPr>
            <a:spLocks noGrp="1"/>
          </p:cNvSpPr>
          <p:nvPr>
            <p:ph type="body"/>
          </p:nvPr>
        </p:nvSpPr>
        <p:spPr>
          <a:xfrm>
            <a:off x="6226200" y="4098240"/>
            <a:ext cx="5131080" cy="2075040"/>
          </a:xfrm>
          <a:prstGeom prst="rect">
            <a:avLst/>
          </a:prstGeom>
        </p:spPr>
        <p:txBody>
          <a:bodyPr lIns="0" rIns="0" tIns="0" bIns="0"/>
          <a:p>
            <a:endParaRPr b="0" lang="en-US" sz="2800" spc="-1" strike="noStrike">
              <a:solidFill>
                <a:srgbClr val="000000"/>
              </a:solidFill>
              <a:uFill>
                <a:solidFill>
                  <a:srgbClr val="ffffff"/>
                </a:solidFill>
              </a:uFill>
              <a:latin typeface="Calibri"/>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0"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000000"/>
              </a:solidFill>
              <a:uFill>
                <a:solidFill>
                  <a:srgbClr val="ffffff"/>
                </a:solidFill>
              </a:uFill>
              <a:latin typeface="Calibri"/>
            </a:endParaRPr>
          </a:p>
        </p:txBody>
      </p:sp>
      <p:sp>
        <p:nvSpPr>
          <p:cNvPr id="61" name="PlaceHolder 2"/>
          <p:cNvSpPr>
            <a:spLocks noGrp="1"/>
          </p:cNvSpPr>
          <p:nvPr>
            <p:ph type="body"/>
          </p:nvPr>
        </p:nvSpPr>
        <p:spPr>
          <a:xfrm>
            <a:off x="838080" y="1825560"/>
            <a:ext cx="5131080" cy="2075040"/>
          </a:xfrm>
          <a:prstGeom prst="rect">
            <a:avLst/>
          </a:prstGeom>
        </p:spPr>
        <p:txBody>
          <a:bodyPr lIns="0" rIns="0" tIns="0" bIns="0"/>
          <a:p>
            <a:endParaRPr b="0" lang="en-US" sz="2800" spc="-1" strike="noStrike">
              <a:solidFill>
                <a:srgbClr val="000000"/>
              </a:solidFill>
              <a:uFill>
                <a:solidFill>
                  <a:srgbClr val="ffffff"/>
                </a:solidFill>
              </a:uFill>
              <a:latin typeface="Calibri"/>
            </a:endParaRPr>
          </a:p>
        </p:txBody>
      </p:sp>
      <p:sp>
        <p:nvSpPr>
          <p:cNvPr id="62" name="PlaceHolder 3"/>
          <p:cNvSpPr>
            <a:spLocks noGrp="1"/>
          </p:cNvSpPr>
          <p:nvPr>
            <p:ph type="body"/>
          </p:nvPr>
        </p:nvSpPr>
        <p:spPr>
          <a:xfrm>
            <a:off x="6226200" y="1825560"/>
            <a:ext cx="5131080" cy="2075040"/>
          </a:xfrm>
          <a:prstGeom prst="rect">
            <a:avLst/>
          </a:prstGeom>
        </p:spPr>
        <p:txBody>
          <a:bodyPr lIns="0" rIns="0" tIns="0" bIns="0"/>
          <a:p>
            <a:endParaRPr b="0" lang="en-US" sz="2800" spc="-1" strike="noStrike">
              <a:solidFill>
                <a:srgbClr val="000000"/>
              </a:solidFill>
              <a:uFill>
                <a:solidFill>
                  <a:srgbClr val="ffffff"/>
                </a:solidFill>
              </a:uFill>
              <a:latin typeface="Calibri"/>
            </a:endParaRPr>
          </a:p>
        </p:txBody>
      </p:sp>
      <p:sp>
        <p:nvSpPr>
          <p:cNvPr id="63" name="PlaceHolder 4"/>
          <p:cNvSpPr>
            <a:spLocks noGrp="1"/>
          </p:cNvSpPr>
          <p:nvPr>
            <p:ph type="body"/>
          </p:nvPr>
        </p:nvSpPr>
        <p:spPr>
          <a:xfrm>
            <a:off x="838080" y="4098240"/>
            <a:ext cx="10515240" cy="2075040"/>
          </a:xfrm>
          <a:prstGeom prst="rect">
            <a:avLst/>
          </a:prstGeom>
        </p:spPr>
        <p:txBody>
          <a:bodyPr lIns="0" rIns="0" tIns="0" bIns="0"/>
          <a:p>
            <a:endParaRPr b="0" lang="en-US" sz="2800" spc="-1" strike="noStrike">
              <a:solidFill>
                <a:srgbClr val="000000"/>
              </a:solidFill>
              <a:uFill>
                <a:solidFill>
                  <a:srgbClr val="ffffff"/>
                </a:solidFill>
              </a:uFill>
              <a:latin typeface="Calibri"/>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000000"/>
              </a:solidFill>
              <a:uFill>
                <a:solidFill>
                  <a:srgbClr val="ffffff"/>
                </a:solidFill>
              </a:uFill>
              <a:latin typeface="Calibri"/>
            </a:endParaRPr>
          </a:p>
        </p:txBody>
      </p:sp>
      <p:sp>
        <p:nvSpPr>
          <p:cNvPr id="65" name="PlaceHolder 2"/>
          <p:cNvSpPr>
            <a:spLocks noGrp="1"/>
          </p:cNvSpPr>
          <p:nvPr>
            <p:ph type="body"/>
          </p:nvPr>
        </p:nvSpPr>
        <p:spPr>
          <a:xfrm>
            <a:off x="838080" y="1825560"/>
            <a:ext cx="10515240" cy="2075040"/>
          </a:xfrm>
          <a:prstGeom prst="rect">
            <a:avLst/>
          </a:prstGeom>
        </p:spPr>
        <p:txBody>
          <a:bodyPr lIns="0" rIns="0" tIns="0" bIns="0"/>
          <a:p>
            <a:endParaRPr b="0" lang="en-US" sz="2800" spc="-1" strike="noStrike">
              <a:solidFill>
                <a:srgbClr val="000000"/>
              </a:solidFill>
              <a:uFill>
                <a:solidFill>
                  <a:srgbClr val="ffffff"/>
                </a:solidFill>
              </a:uFill>
              <a:latin typeface="Calibri"/>
            </a:endParaRPr>
          </a:p>
        </p:txBody>
      </p:sp>
      <p:sp>
        <p:nvSpPr>
          <p:cNvPr id="66" name="PlaceHolder 3"/>
          <p:cNvSpPr>
            <a:spLocks noGrp="1"/>
          </p:cNvSpPr>
          <p:nvPr>
            <p:ph type="body"/>
          </p:nvPr>
        </p:nvSpPr>
        <p:spPr>
          <a:xfrm>
            <a:off x="838080" y="4098240"/>
            <a:ext cx="10515240" cy="2075040"/>
          </a:xfrm>
          <a:prstGeom prst="rect">
            <a:avLst/>
          </a:prstGeom>
        </p:spPr>
        <p:txBody>
          <a:bodyPr lIns="0" rIns="0" tIns="0" bIns="0"/>
          <a:p>
            <a:endParaRPr b="0" lang="en-US" sz="2800" spc="-1" strike="noStrike">
              <a:solidFill>
                <a:srgbClr val="000000"/>
              </a:solidFill>
              <a:uFill>
                <a:solidFill>
                  <a:srgbClr val="ffffff"/>
                </a:solidFill>
              </a:uFill>
              <a:latin typeface="Calibri"/>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000000"/>
              </a:solidFill>
              <a:uFill>
                <a:solidFill>
                  <a:srgbClr val="ffffff"/>
                </a:solidFill>
              </a:uFill>
              <a:latin typeface="Calibri"/>
            </a:endParaRPr>
          </a:p>
        </p:txBody>
      </p:sp>
      <p:sp>
        <p:nvSpPr>
          <p:cNvPr id="68" name="PlaceHolder 2"/>
          <p:cNvSpPr>
            <a:spLocks noGrp="1"/>
          </p:cNvSpPr>
          <p:nvPr>
            <p:ph type="body"/>
          </p:nvPr>
        </p:nvSpPr>
        <p:spPr>
          <a:xfrm>
            <a:off x="838080" y="1825560"/>
            <a:ext cx="5131080" cy="2075040"/>
          </a:xfrm>
          <a:prstGeom prst="rect">
            <a:avLst/>
          </a:prstGeom>
        </p:spPr>
        <p:txBody>
          <a:bodyPr lIns="0" rIns="0" tIns="0" bIns="0"/>
          <a:p>
            <a:endParaRPr b="0" lang="en-US" sz="2800" spc="-1" strike="noStrike">
              <a:solidFill>
                <a:srgbClr val="000000"/>
              </a:solidFill>
              <a:uFill>
                <a:solidFill>
                  <a:srgbClr val="ffffff"/>
                </a:solidFill>
              </a:uFill>
              <a:latin typeface="Calibri"/>
            </a:endParaRPr>
          </a:p>
        </p:txBody>
      </p:sp>
      <p:sp>
        <p:nvSpPr>
          <p:cNvPr id="69" name="PlaceHolder 3"/>
          <p:cNvSpPr>
            <a:spLocks noGrp="1"/>
          </p:cNvSpPr>
          <p:nvPr>
            <p:ph type="body"/>
          </p:nvPr>
        </p:nvSpPr>
        <p:spPr>
          <a:xfrm>
            <a:off x="6226200" y="1825560"/>
            <a:ext cx="5131080" cy="2075040"/>
          </a:xfrm>
          <a:prstGeom prst="rect">
            <a:avLst/>
          </a:prstGeom>
        </p:spPr>
        <p:txBody>
          <a:bodyPr lIns="0" rIns="0" tIns="0" bIns="0"/>
          <a:p>
            <a:endParaRPr b="0" lang="en-US" sz="2800" spc="-1" strike="noStrike">
              <a:solidFill>
                <a:srgbClr val="000000"/>
              </a:solidFill>
              <a:uFill>
                <a:solidFill>
                  <a:srgbClr val="ffffff"/>
                </a:solidFill>
              </a:uFill>
              <a:latin typeface="Calibri"/>
            </a:endParaRPr>
          </a:p>
        </p:txBody>
      </p:sp>
      <p:sp>
        <p:nvSpPr>
          <p:cNvPr id="70" name="PlaceHolder 4"/>
          <p:cNvSpPr>
            <a:spLocks noGrp="1"/>
          </p:cNvSpPr>
          <p:nvPr>
            <p:ph type="body"/>
          </p:nvPr>
        </p:nvSpPr>
        <p:spPr>
          <a:xfrm>
            <a:off x="6226200" y="4098240"/>
            <a:ext cx="5131080" cy="2075040"/>
          </a:xfrm>
          <a:prstGeom prst="rect">
            <a:avLst/>
          </a:prstGeom>
        </p:spPr>
        <p:txBody>
          <a:bodyPr lIns="0" rIns="0" tIns="0" bIns="0"/>
          <a:p>
            <a:endParaRPr b="0" lang="en-US" sz="2800" spc="-1" strike="noStrike">
              <a:solidFill>
                <a:srgbClr val="000000"/>
              </a:solidFill>
              <a:uFill>
                <a:solidFill>
                  <a:srgbClr val="ffffff"/>
                </a:solidFill>
              </a:uFill>
              <a:latin typeface="Calibri"/>
            </a:endParaRPr>
          </a:p>
        </p:txBody>
      </p:sp>
      <p:sp>
        <p:nvSpPr>
          <p:cNvPr id="71" name="PlaceHolder 5"/>
          <p:cNvSpPr>
            <a:spLocks noGrp="1"/>
          </p:cNvSpPr>
          <p:nvPr>
            <p:ph type="body"/>
          </p:nvPr>
        </p:nvSpPr>
        <p:spPr>
          <a:xfrm>
            <a:off x="838080" y="4098240"/>
            <a:ext cx="5131080" cy="2075040"/>
          </a:xfrm>
          <a:prstGeom prst="rect">
            <a:avLst/>
          </a:prstGeom>
        </p:spPr>
        <p:txBody>
          <a:bodyPr lIns="0" rIns="0" tIns="0" bIns="0"/>
          <a:p>
            <a:endParaRPr b="0" lang="en-US" sz="2800" spc="-1" strike="noStrike">
              <a:solidFill>
                <a:srgbClr val="000000"/>
              </a:solidFill>
              <a:uFill>
                <a:solidFill>
                  <a:srgbClr val="ffffff"/>
                </a:solidFill>
              </a:uFill>
              <a:latin typeface="Calibri"/>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2"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000000"/>
              </a:solidFill>
              <a:uFill>
                <a:solidFill>
                  <a:srgbClr val="ffffff"/>
                </a:solidFill>
              </a:uFill>
              <a:latin typeface="Calibri"/>
            </a:endParaRPr>
          </a:p>
        </p:txBody>
      </p:sp>
      <p:sp>
        <p:nvSpPr>
          <p:cNvPr id="73" name="PlaceHolder 2"/>
          <p:cNvSpPr>
            <a:spLocks noGrp="1"/>
          </p:cNvSpPr>
          <p:nvPr>
            <p:ph type="body"/>
          </p:nvPr>
        </p:nvSpPr>
        <p:spPr>
          <a:xfrm>
            <a:off x="838080" y="1825560"/>
            <a:ext cx="10515240" cy="4350960"/>
          </a:xfrm>
          <a:prstGeom prst="rect">
            <a:avLst/>
          </a:prstGeom>
        </p:spPr>
        <p:txBody>
          <a:bodyPr lIns="0" rIns="0" tIns="0" bIns="0"/>
          <a:p>
            <a:endParaRPr b="0" lang="en-US" sz="2800" spc="-1" strike="noStrike">
              <a:solidFill>
                <a:srgbClr val="000000"/>
              </a:solidFill>
              <a:uFill>
                <a:solidFill>
                  <a:srgbClr val="ffffff"/>
                </a:solidFill>
              </a:uFill>
              <a:latin typeface="Calibri"/>
            </a:endParaRPr>
          </a:p>
        </p:txBody>
      </p:sp>
      <p:sp>
        <p:nvSpPr>
          <p:cNvPr id="74" name="PlaceHolder 3"/>
          <p:cNvSpPr>
            <a:spLocks noGrp="1"/>
          </p:cNvSpPr>
          <p:nvPr>
            <p:ph type="body"/>
          </p:nvPr>
        </p:nvSpPr>
        <p:spPr>
          <a:xfrm>
            <a:off x="838080" y="1825560"/>
            <a:ext cx="10515240" cy="4350960"/>
          </a:xfrm>
          <a:prstGeom prst="rect">
            <a:avLst/>
          </a:prstGeom>
        </p:spPr>
        <p:txBody>
          <a:bodyPr lIns="0" rIns="0" tIns="0" bIns="0"/>
          <a:p>
            <a:endParaRPr b="0" lang="en-US" sz="2800" spc="-1" strike="noStrike">
              <a:solidFill>
                <a:srgbClr val="000000"/>
              </a:solidFill>
              <a:uFill>
                <a:solidFill>
                  <a:srgbClr val="ffffff"/>
                </a:solidFill>
              </a:uFill>
              <a:latin typeface="Calibri"/>
            </a:endParaRPr>
          </a:p>
        </p:txBody>
      </p:sp>
      <p:pic>
        <p:nvPicPr>
          <p:cNvPr id="75" name="" descr=""/>
          <p:cNvPicPr/>
          <p:nvPr/>
        </p:nvPicPr>
        <p:blipFill>
          <a:blip r:embed="rId2"/>
          <a:stretch/>
        </p:blipFill>
        <p:spPr>
          <a:xfrm>
            <a:off x="3368880" y="1825560"/>
            <a:ext cx="5452920" cy="4350960"/>
          </a:xfrm>
          <a:prstGeom prst="rect">
            <a:avLst/>
          </a:prstGeom>
          <a:ln>
            <a:noFill/>
          </a:ln>
        </p:spPr>
      </p:pic>
      <p:pic>
        <p:nvPicPr>
          <p:cNvPr id="76" name="" descr=""/>
          <p:cNvPicPr/>
          <p:nvPr/>
        </p:nvPicPr>
        <p:blipFill>
          <a:blip r:embed="rId3"/>
          <a:stretch/>
        </p:blipFill>
        <p:spPr>
          <a:xfrm>
            <a:off x="3368880" y="1825560"/>
            <a:ext cx="5452920" cy="4350960"/>
          </a:xfrm>
          <a:prstGeom prst="rect">
            <a:avLst/>
          </a:prstGeom>
          <a:ln>
            <a:noFill/>
          </a:ln>
        </p:spPr>
      </p:pic>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1"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000000"/>
              </a:solidFill>
              <a:uFill>
                <a:solidFill>
                  <a:srgbClr val="ffffff"/>
                </a:solidFill>
              </a:uFill>
              <a:latin typeface="Calibri"/>
            </a:endParaRPr>
          </a:p>
        </p:txBody>
      </p:sp>
      <p:sp>
        <p:nvSpPr>
          <p:cNvPr id="82" name="PlaceHolder 2"/>
          <p:cNvSpPr>
            <a:spLocks noGrp="1"/>
          </p:cNvSpPr>
          <p:nvPr>
            <p:ph type="subTitle"/>
          </p:nvPr>
        </p:nvSpPr>
        <p:spPr>
          <a:xfrm>
            <a:off x="838080" y="1825560"/>
            <a:ext cx="10515240" cy="4350960"/>
          </a:xfrm>
          <a:prstGeom prst="rect">
            <a:avLst/>
          </a:prstGeom>
        </p:spPr>
        <p:txBody>
          <a:bodyPr lIns="0" rIns="0" tIns="0" bIns="0" anchor="ctr"/>
          <a:p>
            <a:pPr algn="ctr"/>
            <a:endParaRPr b="0" lang="en-US" sz="3200" spc="-1" strike="noStrike">
              <a:solidFill>
                <a:srgbClr val="000000"/>
              </a:solidFill>
              <a:uFill>
                <a:solidFill>
                  <a:srgbClr val="ffffff"/>
                </a:solidFill>
              </a:uFill>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3"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000000"/>
              </a:solidFill>
              <a:uFill>
                <a:solidFill>
                  <a:srgbClr val="ffffff"/>
                </a:solidFill>
              </a:uFill>
              <a:latin typeface="Calibri"/>
            </a:endParaRPr>
          </a:p>
        </p:txBody>
      </p:sp>
      <p:sp>
        <p:nvSpPr>
          <p:cNvPr id="84" name="PlaceHolder 2"/>
          <p:cNvSpPr>
            <a:spLocks noGrp="1"/>
          </p:cNvSpPr>
          <p:nvPr>
            <p:ph type="body"/>
          </p:nvPr>
        </p:nvSpPr>
        <p:spPr>
          <a:xfrm>
            <a:off x="838080" y="1825560"/>
            <a:ext cx="10515240" cy="4350960"/>
          </a:xfrm>
          <a:prstGeom prst="rect">
            <a:avLst/>
          </a:prstGeom>
        </p:spPr>
        <p:txBody>
          <a:bodyPr lIns="0" rIns="0" tIns="0" bIns="0"/>
          <a:p>
            <a:endParaRPr b="0" lang="en-US" sz="2800" spc="-1" strike="noStrike">
              <a:solidFill>
                <a:srgbClr val="000000"/>
              </a:solidFill>
              <a:uFill>
                <a:solidFill>
                  <a:srgbClr val="ffffff"/>
                </a:solidFill>
              </a:uFill>
              <a:latin typeface="Calibri"/>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85"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000000"/>
              </a:solidFill>
              <a:uFill>
                <a:solidFill>
                  <a:srgbClr val="ffffff"/>
                </a:solidFill>
              </a:uFill>
              <a:latin typeface="Calibri"/>
            </a:endParaRPr>
          </a:p>
        </p:txBody>
      </p:sp>
      <p:sp>
        <p:nvSpPr>
          <p:cNvPr id="86" name="PlaceHolder 2"/>
          <p:cNvSpPr>
            <a:spLocks noGrp="1"/>
          </p:cNvSpPr>
          <p:nvPr>
            <p:ph type="body"/>
          </p:nvPr>
        </p:nvSpPr>
        <p:spPr>
          <a:xfrm>
            <a:off x="838080" y="1825560"/>
            <a:ext cx="5131080" cy="4350960"/>
          </a:xfrm>
          <a:prstGeom prst="rect">
            <a:avLst/>
          </a:prstGeom>
        </p:spPr>
        <p:txBody>
          <a:bodyPr lIns="0" rIns="0" tIns="0" bIns="0"/>
          <a:p>
            <a:endParaRPr b="0" lang="en-US" sz="2800" spc="-1" strike="noStrike">
              <a:solidFill>
                <a:srgbClr val="000000"/>
              </a:solidFill>
              <a:uFill>
                <a:solidFill>
                  <a:srgbClr val="ffffff"/>
                </a:solidFill>
              </a:uFill>
              <a:latin typeface="Calibri"/>
            </a:endParaRPr>
          </a:p>
        </p:txBody>
      </p:sp>
      <p:sp>
        <p:nvSpPr>
          <p:cNvPr id="87" name="PlaceHolder 3"/>
          <p:cNvSpPr>
            <a:spLocks noGrp="1"/>
          </p:cNvSpPr>
          <p:nvPr>
            <p:ph type="body"/>
          </p:nvPr>
        </p:nvSpPr>
        <p:spPr>
          <a:xfrm>
            <a:off x="6226200" y="1825560"/>
            <a:ext cx="5131080" cy="4350960"/>
          </a:xfrm>
          <a:prstGeom prst="rect">
            <a:avLst/>
          </a:prstGeom>
        </p:spPr>
        <p:txBody>
          <a:bodyPr lIns="0" rIns="0" tIns="0" bIns="0"/>
          <a:p>
            <a:endParaRPr b="0" lang="en-US" sz="2800" spc="-1" strike="noStrike">
              <a:solidFill>
                <a:srgbClr val="000000"/>
              </a:solidFill>
              <a:uFill>
                <a:solidFill>
                  <a:srgbClr val="ffffff"/>
                </a:solidFill>
              </a:uFill>
              <a:latin typeface="Calibri"/>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88"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000000"/>
              </a:solidFill>
              <a:uFill>
                <a:solidFill>
                  <a:srgbClr val="ffffff"/>
                </a:solidFill>
              </a:uFill>
              <a:latin typeface="Calibri"/>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000000"/>
              </a:solidFill>
              <a:uFill>
                <a:solidFill>
                  <a:srgbClr val="ffffff"/>
                </a:solidFill>
              </a:uFill>
              <a:latin typeface="Calibri"/>
            </a:endParaRPr>
          </a:p>
        </p:txBody>
      </p:sp>
      <p:sp>
        <p:nvSpPr>
          <p:cNvPr id="7" name="PlaceHolder 2"/>
          <p:cNvSpPr>
            <a:spLocks noGrp="1"/>
          </p:cNvSpPr>
          <p:nvPr>
            <p:ph type="body"/>
          </p:nvPr>
        </p:nvSpPr>
        <p:spPr>
          <a:xfrm>
            <a:off x="838080" y="1825560"/>
            <a:ext cx="10515240" cy="4350960"/>
          </a:xfrm>
          <a:prstGeom prst="rect">
            <a:avLst/>
          </a:prstGeom>
        </p:spPr>
        <p:txBody>
          <a:bodyPr lIns="0" rIns="0" tIns="0" bIns="0"/>
          <a:p>
            <a:endParaRPr b="0" lang="en-US" sz="2800" spc="-1" strike="noStrike">
              <a:solidFill>
                <a:srgbClr val="000000"/>
              </a:solidFill>
              <a:uFill>
                <a:solidFill>
                  <a:srgbClr val="ffffff"/>
                </a:solidFill>
              </a:uFill>
              <a:latin typeface="Calibri"/>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89" name="PlaceHolder 1"/>
          <p:cNvSpPr>
            <a:spLocks noGrp="1"/>
          </p:cNvSpPr>
          <p:nvPr>
            <p:ph type="subTitle"/>
          </p:nvPr>
        </p:nvSpPr>
        <p:spPr>
          <a:xfrm>
            <a:off x="609480" y="273600"/>
            <a:ext cx="10972440" cy="5307840"/>
          </a:xfrm>
          <a:prstGeom prst="rect">
            <a:avLst/>
          </a:prstGeom>
        </p:spPr>
        <p:txBody>
          <a:bodyPr lIns="0" rIns="0" tIns="0" bIns="0" anchor="ctr"/>
          <a:p>
            <a:pPr algn="ctr"/>
            <a:endParaRPr b="0" lang="en-US" sz="3200" spc="-1" strike="noStrike">
              <a:solidFill>
                <a:srgbClr val="000000"/>
              </a:solidFill>
              <a:uFill>
                <a:solidFill>
                  <a:srgbClr val="ffffff"/>
                </a:solidFill>
              </a:uFill>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90"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000000"/>
              </a:solidFill>
              <a:uFill>
                <a:solidFill>
                  <a:srgbClr val="ffffff"/>
                </a:solidFill>
              </a:uFill>
              <a:latin typeface="Calibri"/>
            </a:endParaRPr>
          </a:p>
        </p:txBody>
      </p:sp>
      <p:sp>
        <p:nvSpPr>
          <p:cNvPr id="91" name="PlaceHolder 2"/>
          <p:cNvSpPr>
            <a:spLocks noGrp="1"/>
          </p:cNvSpPr>
          <p:nvPr>
            <p:ph type="body"/>
          </p:nvPr>
        </p:nvSpPr>
        <p:spPr>
          <a:xfrm>
            <a:off x="838080" y="1825560"/>
            <a:ext cx="5131080" cy="2075040"/>
          </a:xfrm>
          <a:prstGeom prst="rect">
            <a:avLst/>
          </a:prstGeom>
        </p:spPr>
        <p:txBody>
          <a:bodyPr lIns="0" rIns="0" tIns="0" bIns="0"/>
          <a:p>
            <a:endParaRPr b="0" lang="en-US" sz="2800" spc="-1" strike="noStrike">
              <a:solidFill>
                <a:srgbClr val="000000"/>
              </a:solidFill>
              <a:uFill>
                <a:solidFill>
                  <a:srgbClr val="ffffff"/>
                </a:solidFill>
              </a:uFill>
              <a:latin typeface="Calibri"/>
            </a:endParaRPr>
          </a:p>
        </p:txBody>
      </p:sp>
      <p:sp>
        <p:nvSpPr>
          <p:cNvPr id="92" name="PlaceHolder 3"/>
          <p:cNvSpPr>
            <a:spLocks noGrp="1"/>
          </p:cNvSpPr>
          <p:nvPr>
            <p:ph type="body"/>
          </p:nvPr>
        </p:nvSpPr>
        <p:spPr>
          <a:xfrm>
            <a:off x="838080" y="4098240"/>
            <a:ext cx="5131080" cy="2075040"/>
          </a:xfrm>
          <a:prstGeom prst="rect">
            <a:avLst/>
          </a:prstGeom>
        </p:spPr>
        <p:txBody>
          <a:bodyPr lIns="0" rIns="0" tIns="0" bIns="0"/>
          <a:p>
            <a:endParaRPr b="0" lang="en-US" sz="2800" spc="-1" strike="noStrike">
              <a:solidFill>
                <a:srgbClr val="000000"/>
              </a:solidFill>
              <a:uFill>
                <a:solidFill>
                  <a:srgbClr val="ffffff"/>
                </a:solidFill>
              </a:uFill>
              <a:latin typeface="Calibri"/>
            </a:endParaRPr>
          </a:p>
        </p:txBody>
      </p:sp>
      <p:sp>
        <p:nvSpPr>
          <p:cNvPr id="93" name="PlaceHolder 4"/>
          <p:cNvSpPr>
            <a:spLocks noGrp="1"/>
          </p:cNvSpPr>
          <p:nvPr>
            <p:ph type="body"/>
          </p:nvPr>
        </p:nvSpPr>
        <p:spPr>
          <a:xfrm>
            <a:off x="6226200" y="1825560"/>
            <a:ext cx="5131080" cy="4350960"/>
          </a:xfrm>
          <a:prstGeom prst="rect">
            <a:avLst/>
          </a:prstGeom>
        </p:spPr>
        <p:txBody>
          <a:bodyPr lIns="0" rIns="0" tIns="0" bIns="0"/>
          <a:p>
            <a:endParaRPr b="0" lang="en-US" sz="2800" spc="-1" strike="noStrike">
              <a:solidFill>
                <a:srgbClr val="000000"/>
              </a:solidFill>
              <a:uFill>
                <a:solidFill>
                  <a:srgbClr val="ffffff"/>
                </a:solidFill>
              </a:uFill>
              <a:latin typeface="Calibri"/>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94"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000000"/>
              </a:solidFill>
              <a:uFill>
                <a:solidFill>
                  <a:srgbClr val="ffffff"/>
                </a:solidFill>
              </a:uFill>
              <a:latin typeface="Calibri"/>
            </a:endParaRPr>
          </a:p>
        </p:txBody>
      </p:sp>
      <p:sp>
        <p:nvSpPr>
          <p:cNvPr id="95" name="PlaceHolder 2"/>
          <p:cNvSpPr>
            <a:spLocks noGrp="1"/>
          </p:cNvSpPr>
          <p:nvPr>
            <p:ph type="body"/>
          </p:nvPr>
        </p:nvSpPr>
        <p:spPr>
          <a:xfrm>
            <a:off x="838080" y="1825560"/>
            <a:ext cx="5131080" cy="4350960"/>
          </a:xfrm>
          <a:prstGeom prst="rect">
            <a:avLst/>
          </a:prstGeom>
        </p:spPr>
        <p:txBody>
          <a:bodyPr lIns="0" rIns="0" tIns="0" bIns="0"/>
          <a:p>
            <a:endParaRPr b="0" lang="en-US" sz="2800" spc="-1" strike="noStrike">
              <a:solidFill>
                <a:srgbClr val="000000"/>
              </a:solidFill>
              <a:uFill>
                <a:solidFill>
                  <a:srgbClr val="ffffff"/>
                </a:solidFill>
              </a:uFill>
              <a:latin typeface="Calibri"/>
            </a:endParaRPr>
          </a:p>
        </p:txBody>
      </p:sp>
      <p:sp>
        <p:nvSpPr>
          <p:cNvPr id="96" name="PlaceHolder 3"/>
          <p:cNvSpPr>
            <a:spLocks noGrp="1"/>
          </p:cNvSpPr>
          <p:nvPr>
            <p:ph type="body"/>
          </p:nvPr>
        </p:nvSpPr>
        <p:spPr>
          <a:xfrm>
            <a:off x="6226200" y="1825560"/>
            <a:ext cx="5131080" cy="2075040"/>
          </a:xfrm>
          <a:prstGeom prst="rect">
            <a:avLst/>
          </a:prstGeom>
        </p:spPr>
        <p:txBody>
          <a:bodyPr lIns="0" rIns="0" tIns="0" bIns="0"/>
          <a:p>
            <a:endParaRPr b="0" lang="en-US" sz="2800" spc="-1" strike="noStrike">
              <a:solidFill>
                <a:srgbClr val="000000"/>
              </a:solidFill>
              <a:uFill>
                <a:solidFill>
                  <a:srgbClr val="ffffff"/>
                </a:solidFill>
              </a:uFill>
              <a:latin typeface="Calibri"/>
            </a:endParaRPr>
          </a:p>
        </p:txBody>
      </p:sp>
      <p:sp>
        <p:nvSpPr>
          <p:cNvPr id="97" name="PlaceHolder 4"/>
          <p:cNvSpPr>
            <a:spLocks noGrp="1"/>
          </p:cNvSpPr>
          <p:nvPr>
            <p:ph type="body"/>
          </p:nvPr>
        </p:nvSpPr>
        <p:spPr>
          <a:xfrm>
            <a:off x="6226200" y="4098240"/>
            <a:ext cx="5131080" cy="2075040"/>
          </a:xfrm>
          <a:prstGeom prst="rect">
            <a:avLst/>
          </a:prstGeom>
        </p:spPr>
        <p:txBody>
          <a:bodyPr lIns="0" rIns="0" tIns="0" bIns="0"/>
          <a:p>
            <a:endParaRPr b="0" lang="en-US" sz="2800" spc="-1" strike="noStrike">
              <a:solidFill>
                <a:srgbClr val="000000"/>
              </a:solidFill>
              <a:uFill>
                <a:solidFill>
                  <a:srgbClr val="ffffff"/>
                </a:solidFill>
              </a:uFill>
              <a:latin typeface="Calibri"/>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98"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000000"/>
              </a:solidFill>
              <a:uFill>
                <a:solidFill>
                  <a:srgbClr val="ffffff"/>
                </a:solidFill>
              </a:uFill>
              <a:latin typeface="Calibri"/>
            </a:endParaRPr>
          </a:p>
        </p:txBody>
      </p:sp>
      <p:sp>
        <p:nvSpPr>
          <p:cNvPr id="99" name="PlaceHolder 2"/>
          <p:cNvSpPr>
            <a:spLocks noGrp="1"/>
          </p:cNvSpPr>
          <p:nvPr>
            <p:ph type="body"/>
          </p:nvPr>
        </p:nvSpPr>
        <p:spPr>
          <a:xfrm>
            <a:off x="838080" y="1825560"/>
            <a:ext cx="5131080" cy="2075040"/>
          </a:xfrm>
          <a:prstGeom prst="rect">
            <a:avLst/>
          </a:prstGeom>
        </p:spPr>
        <p:txBody>
          <a:bodyPr lIns="0" rIns="0" tIns="0" bIns="0"/>
          <a:p>
            <a:endParaRPr b="0" lang="en-US" sz="2800" spc="-1" strike="noStrike">
              <a:solidFill>
                <a:srgbClr val="000000"/>
              </a:solidFill>
              <a:uFill>
                <a:solidFill>
                  <a:srgbClr val="ffffff"/>
                </a:solidFill>
              </a:uFill>
              <a:latin typeface="Calibri"/>
            </a:endParaRPr>
          </a:p>
        </p:txBody>
      </p:sp>
      <p:sp>
        <p:nvSpPr>
          <p:cNvPr id="100" name="PlaceHolder 3"/>
          <p:cNvSpPr>
            <a:spLocks noGrp="1"/>
          </p:cNvSpPr>
          <p:nvPr>
            <p:ph type="body"/>
          </p:nvPr>
        </p:nvSpPr>
        <p:spPr>
          <a:xfrm>
            <a:off x="6226200" y="1825560"/>
            <a:ext cx="5131080" cy="2075040"/>
          </a:xfrm>
          <a:prstGeom prst="rect">
            <a:avLst/>
          </a:prstGeom>
        </p:spPr>
        <p:txBody>
          <a:bodyPr lIns="0" rIns="0" tIns="0" bIns="0"/>
          <a:p>
            <a:endParaRPr b="0" lang="en-US" sz="2800" spc="-1" strike="noStrike">
              <a:solidFill>
                <a:srgbClr val="000000"/>
              </a:solidFill>
              <a:uFill>
                <a:solidFill>
                  <a:srgbClr val="ffffff"/>
                </a:solidFill>
              </a:uFill>
              <a:latin typeface="Calibri"/>
            </a:endParaRPr>
          </a:p>
        </p:txBody>
      </p:sp>
      <p:sp>
        <p:nvSpPr>
          <p:cNvPr id="101" name="PlaceHolder 4"/>
          <p:cNvSpPr>
            <a:spLocks noGrp="1"/>
          </p:cNvSpPr>
          <p:nvPr>
            <p:ph type="body"/>
          </p:nvPr>
        </p:nvSpPr>
        <p:spPr>
          <a:xfrm>
            <a:off x="838080" y="4098240"/>
            <a:ext cx="10515240" cy="2075040"/>
          </a:xfrm>
          <a:prstGeom prst="rect">
            <a:avLst/>
          </a:prstGeom>
        </p:spPr>
        <p:txBody>
          <a:bodyPr lIns="0" rIns="0" tIns="0" bIns="0"/>
          <a:p>
            <a:endParaRPr b="0" lang="en-US" sz="2800" spc="-1" strike="noStrike">
              <a:solidFill>
                <a:srgbClr val="000000"/>
              </a:solidFill>
              <a:uFill>
                <a:solidFill>
                  <a:srgbClr val="ffffff"/>
                </a:solidFill>
              </a:uFill>
              <a:latin typeface="Calibri"/>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02"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000000"/>
              </a:solidFill>
              <a:uFill>
                <a:solidFill>
                  <a:srgbClr val="ffffff"/>
                </a:solidFill>
              </a:uFill>
              <a:latin typeface="Calibri"/>
            </a:endParaRPr>
          </a:p>
        </p:txBody>
      </p:sp>
      <p:sp>
        <p:nvSpPr>
          <p:cNvPr id="103" name="PlaceHolder 2"/>
          <p:cNvSpPr>
            <a:spLocks noGrp="1"/>
          </p:cNvSpPr>
          <p:nvPr>
            <p:ph type="body"/>
          </p:nvPr>
        </p:nvSpPr>
        <p:spPr>
          <a:xfrm>
            <a:off x="838080" y="1825560"/>
            <a:ext cx="10515240" cy="2075040"/>
          </a:xfrm>
          <a:prstGeom prst="rect">
            <a:avLst/>
          </a:prstGeom>
        </p:spPr>
        <p:txBody>
          <a:bodyPr lIns="0" rIns="0" tIns="0" bIns="0"/>
          <a:p>
            <a:endParaRPr b="0" lang="en-US" sz="2800" spc="-1" strike="noStrike">
              <a:solidFill>
                <a:srgbClr val="000000"/>
              </a:solidFill>
              <a:uFill>
                <a:solidFill>
                  <a:srgbClr val="ffffff"/>
                </a:solidFill>
              </a:uFill>
              <a:latin typeface="Calibri"/>
            </a:endParaRPr>
          </a:p>
        </p:txBody>
      </p:sp>
      <p:sp>
        <p:nvSpPr>
          <p:cNvPr id="104" name="PlaceHolder 3"/>
          <p:cNvSpPr>
            <a:spLocks noGrp="1"/>
          </p:cNvSpPr>
          <p:nvPr>
            <p:ph type="body"/>
          </p:nvPr>
        </p:nvSpPr>
        <p:spPr>
          <a:xfrm>
            <a:off x="838080" y="4098240"/>
            <a:ext cx="10515240" cy="2075040"/>
          </a:xfrm>
          <a:prstGeom prst="rect">
            <a:avLst/>
          </a:prstGeom>
        </p:spPr>
        <p:txBody>
          <a:bodyPr lIns="0" rIns="0" tIns="0" bIns="0"/>
          <a:p>
            <a:endParaRPr b="0" lang="en-US" sz="2800" spc="-1" strike="noStrike">
              <a:solidFill>
                <a:srgbClr val="000000"/>
              </a:solidFill>
              <a:uFill>
                <a:solidFill>
                  <a:srgbClr val="ffffff"/>
                </a:solidFill>
              </a:uFill>
              <a:latin typeface="Calibri"/>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05"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000000"/>
              </a:solidFill>
              <a:uFill>
                <a:solidFill>
                  <a:srgbClr val="ffffff"/>
                </a:solidFill>
              </a:uFill>
              <a:latin typeface="Calibri"/>
            </a:endParaRPr>
          </a:p>
        </p:txBody>
      </p:sp>
      <p:sp>
        <p:nvSpPr>
          <p:cNvPr id="106" name="PlaceHolder 2"/>
          <p:cNvSpPr>
            <a:spLocks noGrp="1"/>
          </p:cNvSpPr>
          <p:nvPr>
            <p:ph type="body"/>
          </p:nvPr>
        </p:nvSpPr>
        <p:spPr>
          <a:xfrm>
            <a:off x="838080" y="1825560"/>
            <a:ext cx="5131080" cy="2075040"/>
          </a:xfrm>
          <a:prstGeom prst="rect">
            <a:avLst/>
          </a:prstGeom>
        </p:spPr>
        <p:txBody>
          <a:bodyPr lIns="0" rIns="0" tIns="0" bIns="0"/>
          <a:p>
            <a:endParaRPr b="0" lang="en-US" sz="2800" spc="-1" strike="noStrike">
              <a:solidFill>
                <a:srgbClr val="000000"/>
              </a:solidFill>
              <a:uFill>
                <a:solidFill>
                  <a:srgbClr val="ffffff"/>
                </a:solidFill>
              </a:uFill>
              <a:latin typeface="Calibri"/>
            </a:endParaRPr>
          </a:p>
        </p:txBody>
      </p:sp>
      <p:sp>
        <p:nvSpPr>
          <p:cNvPr id="107" name="PlaceHolder 3"/>
          <p:cNvSpPr>
            <a:spLocks noGrp="1"/>
          </p:cNvSpPr>
          <p:nvPr>
            <p:ph type="body"/>
          </p:nvPr>
        </p:nvSpPr>
        <p:spPr>
          <a:xfrm>
            <a:off x="6226200" y="1825560"/>
            <a:ext cx="5131080" cy="2075040"/>
          </a:xfrm>
          <a:prstGeom prst="rect">
            <a:avLst/>
          </a:prstGeom>
        </p:spPr>
        <p:txBody>
          <a:bodyPr lIns="0" rIns="0" tIns="0" bIns="0"/>
          <a:p>
            <a:endParaRPr b="0" lang="en-US" sz="2800" spc="-1" strike="noStrike">
              <a:solidFill>
                <a:srgbClr val="000000"/>
              </a:solidFill>
              <a:uFill>
                <a:solidFill>
                  <a:srgbClr val="ffffff"/>
                </a:solidFill>
              </a:uFill>
              <a:latin typeface="Calibri"/>
            </a:endParaRPr>
          </a:p>
        </p:txBody>
      </p:sp>
      <p:sp>
        <p:nvSpPr>
          <p:cNvPr id="108" name="PlaceHolder 4"/>
          <p:cNvSpPr>
            <a:spLocks noGrp="1"/>
          </p:cNvSpPr>
          <p:nvPr>
            <p:ph type="body"/>
          </p:nvPr>
        </p:nvSpPr>
        <p:spPr>
          <a:xfrm>
            <a:off x="6226200" y="4098240"/>
            <a:ext cx="5131080" cy="2075040"/>
          </a:xfrm>
          <a:prstGeom prst="rect">
            <a:avLst/>
          </a:prstGeom>
        </p:spPr>
        <p:txBody>
          <a:bodyPr lIns="0" rIns="0" tIns="0" bIns="0"/>
          <a:p>
            <a:endParaRPr b="0" lang="en-US" sz="2800" spc="-1" strike="noStrike">
              <a:solidFill>
                <a:srgbClr val="000000"/>
              </a:solidFill>
              <a:uFill>
                <a:solidFill>
                  <a:srgbClr val="ffffff"/>
                </a:solidFill>
              </a:uFill>
              <a:latin typeface="Calibri"/>
            </a:endParaRPr>
          </a:p>
        </p:txBody>
      </p:sp>
      <p:sp>
        <p:nvSpPr>
          <p:cNvPr id="109" name="PlaceHolder 5"/>
          <p:cNvSpPr>
            <a:spLocks noGrp="1"/>
          </p:cNvSpPr>
          <p:nvPr>
            <p:ph type="body"/>
          </p:nvPr>
        </p:nvSpPr>
        <p:spPr>
          <a:xfrm>
            <a:off x="838080" y="4098240"/>
            <a:ext cx="5131080" cy="2075040"/>
          </a:xfrm>
          <a:prstGeom prst="rect">
            <a:avLst/>
          </a:prstGeom>
        </p:spPr>
        <p:txBody>
          <a:bodyPr lIns="0" rIns="0" tIns="0" bIns="0"/>
          <a:p>
            <a:endParaRPr b="0" lang="en-US" sz="2800" spc="-1" strike="noStrike">
              <a:solidFill>
                <a:srgbClr val="000000"/>
              </a:solidFill>
              <a:uFill>
                <a:solidFill>
                  <a:srgbClr val="ffffff"/>
                </a:solidFill>
              </a:uFill>
              <a:latin typeface="Calibri"/>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10"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000000"/>
              </a:solidFill>
              <a:uFill>
                <a:solidFill>
                  <a:srgbClr val="ffffff"/>
                </a:solidFill>
              </a:uFill>
              <a:latin typeface="Calibri"/>
            </a:endParaRPr>
          </a:p>
        </p:txBody>
      </p:sp>
      <p:sp>
        <p:nvSpPr>
          <p:cNvPr id="111" name="PlaceHolder 2"/>
          <p:cNvSpPr>
            <a:spLocks noGrp="1"/>
          </p:cNvSpPr>
          <p:nvPr>
            <p:ph type="body"/>
          </p:nvPr>
        </p:nvSpPr>
        <p:spPr>
          <a:xfrm>
            <a:off x="838080" y="1825560"/>
            <a:ext cx="10515240" cy="4350960"/>
          </a:xfrm>
          <a:prstGeom prst="rect">
            <a:avLst/>
          </a:prstGeom>
        </p:spPr>
        <p:txBody>
          <a:bodyPr lIns="0" rIns="0" tIns="0" bIns="0"/>
          <a:p>
            <a:endParaRPr b="0" lang="en-US" sz="2800" spc="-1" strike="noStrike">
              <a:solidFill>
                <a:srgbClr val="000000"/>
              </a:solidFill>
              <a:uFill>
                <a:solidFill>
                  <a:srgbClr val="ffffff"/>
                </a:solidFill>
              </a:uFill>
              <a:latin typeface="Calibri"/>
            </a:endParaRPr>
          </a:p>
        </p:txBody>
      </p:sp>
      <p:sp>
        <p:nvSpPr>
          <p:cNvPr id="112" name="PlaceHolder 3"/>
          <p:cNvSpPr>
            <a:spLocks noGrp="1"/>
          </p:cNvSpPr>
          <p:nvPr>
            <p:ph type="body"/>
          </p:nvPr>
        </p:nvSpPr>
        <p:spPr>
          <a:xfrm>
            <a:off x="838080" y="1825560"/>
            <a:ext cx="10515240" cy="4350960"/>
          </a:xfrm>
          <a:prstGeom prst="rect">
            <a:avLst/>
          </a:prstGeom>
        </p:spPr>
        <p:txBody>
          <a:bodyPr lIns="0" rIns="0" tIns="0" bIns="0"/>
          <a:p>
            <a:endParaRPr b="0" lang="en-US" sz="2800" spc="-1" strike="noStrike">
              <a:solidFill>
                <a:srgbClr val="000000"/>
              </a:solidFill>
              <a:uFill>
                <a:solidFill>
                  <a:srgbClr val="ffffff"/>
                </a:solidFill>
              </a:uFill>
              <a:latin typeface="Calibri"/>
            </a:endParaRPr>
          </a:p>
        </p:txBody>
      </p:sp>
      <p:pic>
        <p:nvPicPr>
          <p:cNvPr id="113" name="" descr=""/>
          <p:cNvPicPr/>
          <p:nvPr/>
        </p:nvPicPr>
        <p:blipFill>
          <a:blip r:embed="rId2"/>
          <a:stretch/>
        </p:blipFill>
        <p:spPr>
          <a:xfrm>
            <a:off x="3368880" y="1825560"/>
            <a:ext cx="5452920" cy="4350960"/>
          </a:xfrm>
          <a:prstGeom prst="rect">
            <a:avLst/>
          </a:prstGeom>
          <a:ln>
            <a:noFill/>
          </a:ln>
        </p:spPr>
      </p:pic>
      <p:pic>
        <p:nvPicPr>
          <p:cNvPr id="114" name="" descr=""/>
          <p:cNvPicPr/>
          <p:nvPr/>
        </p:nvPicPr>
        <p:blipFill>
          <a:blip r:embed="rId3"/>
          <a:stretch/>
        </p:blipFill>
        <p:spPr>
          <a:xfrm>
            <a:off x="3368880" y="1825560"/>
            <a:ext cx="5452920" cy="4350960"/>
          </a:xfrm>
          <a:prstGeom prst="rect">
            <a:avLst/>
          </a:prstGeom>
          <a:ln>
            <a:noFill/>
          </a:ln>
        </p:spPr>
      </p:pic>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63"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000000"/>
              </a:solidFill>
              <a:uFill>
                <a:solidFill>
                  <a:srgbClr val="ffffff"/>
                </a:solidFill>
              </a:uFill>
              <a:latin typeface="Calibri"/>
            </a:endParaRPr>
          </a:p>
        </p:txBody>
      </p:sp>
      <p:sp>
        <p:nvSpPr>
          <p:cNvPr id="164" name="PlaceHolder 2"/>
          <p:cNvSpPr>
            <a:spLocks noGrp="1"/>
          </p:cNvSpPr>
          <p:nvPr>
            <p:ph type="subTitle"/>
          </p:nvPr>
        </p:nvSpPr>
        <p:spPr>
          <a:xfrm>
            <a:off x="838080" y="1825560"/>
            <a:ext cx="10515240" cy="4350960"/>
          </a:xfrm>
          <a:prstGeom prst="rect">
            <a:avLst/>
          </a:prstGeom>
        </p:spPr>
        <p:txBody>
          <a:bodyPr lIns="0" rIns="0" tIns="0" bIns="0" anchor="ctr"/>
          <a:p>
            <a:pPr algn="ctr"/>
            <a:endParaRPr b="0" lang="en-US" sz="3200" spc="-1" strike="noStrike">
              <a:solidFill>
                <a:srgbClr val="000000"/>
              </a:solidFill>
              <a:uFill>
                <a:solidFill>
                  <a:srgbClr val="ffffff"/>
                </a:solidFill>
              </a:uFill>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65"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000000"/>
              </a:solidFill>
              <a:uFill>
                <a:solidFill>
                  <a:srgbClr val="ffffff"/>
                </a:solidFill>
              </a:uFill>
              <a:latin typeface="Calibri"/>
            </a:endParaRPr>
          </a:p>
        </p:txBody>
      </p:sp>
      <p:sp>
        <p:nvSpPr>
          <p:cNvPr id="166" name="PlaceHolder 2"/>
          <p:cNvSpPr>
            <a:spLocks noGrp="1"/>
          </p:cNvSpPr>
          <p:nvPr>
            <p:ph type="body"/>
          </p:nvPr>
        </p:nvSpPr>
        <p:spPr>
          <a:xfrm>
            <a:off x="838080" y="1825560"/>
            <a:ext cx="10515240" cy="4350960"/>
          </a:xfrm>
          <a:prstGeom prst="rect">
            <a:avLst/>
          </a:prstGeom>
        </p:spPr>
        <p:txBody>
          <a:bodyPr lIns="0" rIns="0" tIns="0" bIns="0"/>
          <a:p>
            <a:endParaRPr b="0" lang="en-US" sz="2800" spc="-1" strike="noStrike">
              <a:solidFill>
                <a:srgbClr val="000000"/>
              </a:solidFill>
              <a:uFill>
                <a:solidFill>
                  <a:srgbClr val="ffffff"/>
                </a:solidFill>
              </a:uFill>
              <a:latin typeface="Calibri"/>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8"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000000"/>
              </a:solidFill>
              <a:uFill>
                <a:solidFill>
                  <a:srgbClr val="ffffff"/>
                </a:solidFill>
              </a:uFill>
              <a:latin typeface="Calibri"/>
            </a:endParaRPr>
          </a:p>
        </p:txBody>
      </p:sp>
      <p:sp>
        <p:nvSpPr>
          <p:cNvPr id="9" name="PlaceHolder 2"/>
          <p:cNvSpPr>
            <a:spLocks noGrp="1"/>
          </p:cNvSpPr>
          <p:nvPr>
            <p:ph type="body"/>
          </p:nvPr>
        </p:nvSpPr>
        <p:spPr>
          <a:xfrm>
            <a:off x="838080" y="1825560"/>
            <a:ext cx="5131080" cy="4350960"/>
          </a:xfrm>
          <a:prstGeom prst="rect">
            <a:avLst/>
          </a:prstGeom>
        </p:spPr>
        <p:txBody>
          <a:bodyPr lIns="0" rIns="0" tIns="0" bIns="0"/>
          <a:p>
            <a:endParaRPr b="0" lang="en-US" sz="2800" spc="-1" strike="noStrike">
              <a:solidFill>
                <a:srgbClr val="000000"/>
              </a:solidFill>
              <a:uFill>
                <a:solidFill>
                  <a:srgbClr val="ffffff"/>
                </a:solidFill>
              </a:uFill>
              <a:latin typeface="Calibri"/>
            </a:endParaRPr>
          </a:p>
        </p:txBody>
      </p:sp>
      <p:sp>
        <p:nvSpPr>
          <p:cNvPr id="10" name="PlaceHolder 3"/>
          <p:cNvSpPr>
            <a:spLocks noGrp="1"/>
          </p:cNvSpPr>
          <p:nvPr>
            <p:ph type="body"/>
          </p:nvPr>
        </p:nvSpPr>
        <p:spPr>
          <a:xfrm>
            <a:off x="6226200" y="1825560"/>
            <a:ext cx="5131080" cy="4350960"/>
          </a:xfrm>
          <a:prstGeom prst="rect">
            <a:avLst/>
          </a:prstGeom>
        </p:spPr>
        <p:txBody>
          <a:bodyPr lIns="0" rIns="0" tIns="0" bIns="0"/>
          <a:p>
            <a:endParaRPr b="0" lang="en-US" sz="2800" spc="-1" strike="noStrike">
              <a:solidFill>
                <a:srgbClr val="000000"/>
              </a:solidFill>
              <a:uFill>
                <a:solidFill>
                  <a:srgbClr val="ffffff"/>
                </a:solidFill>
              </a:uFill>
              <a:latin typeface="Calibri"/>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67"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000000"/>
              </a:solidFill>
              <a:uFill>
                <a:solidFill>
                  <a:srgbClr val="ffffff"/>
                </a:solidFill>
              </a:uFill>
              <a:latin typeface="Calibri"/>
            </a:endParaRPr>
          </a:p>
        </p:txBody>
      </p:sp>
      <p:sp>
        <p:nvSpPr>
          <p:cNvPr id="168" name="PlaceHolder 2"/>
          <p:cNvSpPr>
            <a:spLocks noGrp="1"/>
          </p:cNvSpPr>
          <p:nvPr>
            <p:ph type="body"/>
          </p:nvPr>
        </p:nvSpPr>
        <p:spPr>
          <a:xfrm>
            <a:off x="838080" y="1825560"/>
            <a:ext cx="5131080" cy="4350960"/>
          </a:xfrm>
          <a:prstGeom prst="rect">
            <a:avLst/>
          </a:prstGeom>
        </p:spPr>
        <p:txBody>
          <a:bodyPr lIns="0" rIns="0" tIns="0" bIns="0"/>
          <a:p>
            <a:endParaRPr b="0" lang="en-US" sz="2800" spc="-1" strike="noStrike">
              <a:solidFill>
                <a:srgbClr val="000000"/>
              </a:solidFill>
              <a:uFill>
                <a:solidFill>
                  <a:srgbClr val="ffffff"/>
                </a:solidFill>
              </a:uFill>
              <a:latin typeface="Calibri"/>
            </a:endParaRPr>
          </a:p>
        </p:txBody>
      </p:sp>
      <p:sp>
        <p:nvSpPr>
          <p:cNvPr id="169" name="PlaceHolder 3"/>
          <p:cNvSpPr>
            <a:spLocks noGrp="1"/>
          </p:cNvSpPr>
          <p:nvPr>
            <p:ph type="body"/>
          </p:nvPr>
        </p:nvSpPr>
        <p:spPr>
          <a:xfrm>
            <a:off x="6226200" y="1825560"/>
            <a:ext cx="5131080" cy="4350960"/>
          </a:xfrm>
          <a:prstGeom prst="rect">
            <a:avLst/>
          </a:prstGeom>
        </p:spPr>
        <p:txBody>
          <a:bodyPr lIns="0" rIns="0" tIns="0" bIns="0"/>
          <a:p>
            <a:endParaRPr b="0" lang="en-US" sz="2800" spc="-1" strike="noStrike">
              <a:solidFill>
                <a:srgbClr val="000000"/>
              </a:solidFill>
              <a:uFill>
                <a:solidFill>
                  <a:srgbClr val="ffffff"/>
                </a:solidFill>
              </a:uFill>
              <a:latin typeface="Calibri"/>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70"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000000"/>
              </a:solidFill>
              <a:uFill>
                <a:solidFill>
                  <a:srgbClr val="ffffff"/>
                </a:solidFill>
              </a:uFill>
              <a:latin typeface="Calibri"/>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71" name="PlaceHolder 1"/>
          <p:cNvSpPr>
            <a:spLocks noGrp="1"/>
          </p:cNvSpPr>
          <p:nvPr>
            <p:ph type="subTitle"/>
          </p:nvPr>
        </p:nvSpPr>
        <p:spPr>
          <a:xfrm>
            <a:off x="609480" y="273600"/>
            <a:ext cx="10972440" cy="5307840"/>
          </a:xfrm>
          <a:prstGeom prst="rect">
            <a:avLst/>
          </a:prstGeom>
        </p:spPr>
        <p:txBody>
          <a:bodyPr lIns="0" rIns="0" tIns="0" bIns="0" anchor="ctr"/>
          <a:p>
            <a:pPr algn="ctr"/>
            <a:endParaRPr b="0" lang="en-US" sz="3200" spc="-1" strike="noStrike">
              <a:solidFill>
                <a:srgbClr val="000000"/>
              </a:solidFill>
              <a:uFill>
                <a:solidFill>
                  <a:srgbClr val="ffffff"/>
                </a:solidFill>
              </a:uFill>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72"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000000"/>
              </a:solidFill>
              <a:uFill>
                <a:solidFill>
                  <a:srgbClr val="ffffff"/>
                </a:solidFill>
              </a:uFill>
              <a:latin typeface="Calibri"/>
            </a:endParaRPr>
          </a:p>
        </p:txBody>
      </p:sp>
      <p:sp>
        <p:nvSpPr>
          <p:cNvPr id="173" name="PlaceHolder 2"/>
          <p:cNvSpPr>
            <a:spLocks noGrp="1"/>
          </p:cNvSpPr>
          <p:nvPr>
            <p:ph type="body"/>
          </p:nvPr>
        </p:nvSpPr>
        <p:spPr>
          <a:xfrm>
            <a:off x="838080" y="1825560"/>
            <a:ext cx="5131080" cy="2075040"/>
          </a:xfrm>
          <a:prstGeom prst="rect">
            <a:avLst/>
          </a:prstGeom>
        </p:spPr>
        <p:txBody>
          <a:bodyPr lIns="0" rIns="0" tIns="0" bIns="0"/>
          <a:p>
            <a:endParaRPr b="0" lang="en-US" sz="2800" spc="-1" strike="noStrike">
              <a:solidFill>
                <a:srgbClr val="000000"/>
              </a:solidFill>
              <a:uFill>
                <a:solidFill>
                  <a:srgbClr val="ffffff"/>
                </a:solidFill>
              </a:uFill>
              <a:latin typeface="Calibri"/>
            </a:endParaRPr>
          </a:p>
        </p:txBody>
      </p:sp>
      <p:sp>
        <p:nvSpPr>
          <p:cNvPr id="174" name="PlaceHolder 3"/>
          <p:cNvSpPr>
            <a:spLocks noGrp="1"/>
          </p:cNvSpPr>
          <p:nvPr>
            <p:ph type="body"/>
          </p:nvPr>
        </p:nvSpPr>
        <p:spPr>
          <a:xfrm>
            <a:off x="838080" y="4098240"/>
            <a:ext cx="5131080" cy="2075040"/>
          </a:xfrm>
          <a:prstGeom prst="rect">
            <a:avLst/>
          </a:prstGeom>
        </p:spPr>
        <p:txBody>
          <a:bodyPr lIns="0" rIns="0" tIns="0" bIns="0"/>
          <a:p>
            <a:endParaRPr b="0" lang="en-US" sz="2800" spc="-1" strike="noStrike">
              <a:solidFill>
                <a:srgbClr val="000000"/>
              </a:solidFill>
              <a:uFill>
                <a:solidFill>
                  <a:srgbClr val="ffffff"/>
                </a:solidFill>
              </a:uFill>
              <a:latin typeface="Calibri"/>
            </a:endParaRPr>
          </a:p>
        </p:txBody>
      </p:sp>
      <p:sp>
        <p:nvSpPr>
          <p:cNvPr id="175" name="PlaceHolder 4"/>
          <p:cNvSpPr>
            <a:spLocks noGrp="1"/>
          </p:cNvSpPr>
          <p:nvPr>
            <p:ph type="body"/>
          </p:nvPr>
        </p:nvSpPr>
        <p:spPr>
          <a:xfrm>
            <a:off x="6226200" y="1825560"/>
            <a:ext cx="5131080" cy="4350960"/>
          </a:xfrm>
          <a:prstGeom prst="rect">
            <a:avLst/>
          </a:prstGeom>
        </p:spPr>
        <p:txBody>
          <a:bodyPr lIns="0" rIns="0" tIns="0" bIns="0"/>
          <a:p>
            <a:endParaRPr b="0" lang="en-US" sz="2800" spc="-1" strike="noStrike">
              <a:solidFill>
                <a:srgbClr val="000000"/>
              </a:solidFill>
              <a:uFill>
                <a:solidFill>
                  <a:srgbClr val="ffffff"/>
                </a:solidFill>
              </a:uFill>
              <a:latin typeface="Calibri"/>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76"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000000"/>
              </a:solidFill>
              <a:uFill>
                <a:solidFill>
                  <a:srgbClr val="ffffff"/>
                </a:solidFill>
              </a:uFill>
              <a:latin typeface="Calibri"/>
            </a:endParaRPr>
          </a:p>
        </p:txBody>
      </p:sp>
      <p:sp>
        <p:nvSpPr>
          <p:cNvPr id="177" name="PlaceHolder 2"/>
          <p:cNvSpPr>
            <a:spLocks noGrp="1"/>
          </p:cNvSpPr>
          <p:nvPr>
            <p:ph type="body"/>
          </p:nvPr>
        </p:nvSpPr>
        <p:spPr>
          <a:xfrm>
            <a:off x="838080" y="1825560"/>
            <a:ext cx="5131080" cy="4350960"/>
          </a:xfrm>
          <a:prstGeom prst="rect">
            <a:avLst/>
          </a:prstGeom>
        </p:spPr>
        <p:txBody>
          <a:bodyPr lIns="0" rIns="0" tIns="0" bIns="0"/>
          <a:p>
            <a:endParaRPr b="0" lang="en-US" sz="2800" spc="-1" strike="noStrike">
              <a:solidFill>
                <a:srgbClr val="000000"/>
              </a:solidFill>
              <a:uFill>
                <a:solidFill>
                  <a:srgbClr val="ffffff"/>
                </a:solidFill>
              </a:uFill>
              <a:latin typeface="Calibri"/>
            </a:endParaRPr>
          </a:p>
        </p:txBody>
      </p:sp>
      <p:sp>
        <p:nvSpPr>
          <p:cNvPr id="178" name="PlaceHolder 3"/>
          <p:cNvSpPr>
            <a:spLocks noGrp="1"/>
          </p:cNvSpPr>
          <p:nvPr>
            <p:ph type="body"/>
          </p:nvPr>
        </p:nvSpPr>
        <p:spPr>
          <a:xfrm>
            <a:off x="6226200" y="1825560"/>
            <a:ext cx="5131080" cy="2075040"/>
          </a:xfrm>
          <a:prstGeom prst="rect">
            <a:avLst/>
          </a:prstGeom>
        </p:spPr>
        <p:txBody>
          <a:bodyPr lIns="0" rIns="0" tIns="0" bIns="0"/>
          <a:p>
            <a:endParaRPr b="0" lang="en-US" sz="2800" spc="-1" strike="noStrike">
              <a:solidFill>
                <a:srgbClr val="000000"/>
              </a:solidFill>
              <a:uFill>
                <a:solidFill>
                  <a:srgbClr val="ffffff"/>
                </a:solidFill>
              </a:uFill>
              <a:latin typeface="Calibri"/>
            </a:endParaRPr>
          </a:p>
        </p:txBody>
      </p:sp>
      <p:sp>
        <p:nvSpPr>
          <p:cNvPr id="179" name="PlaceHolder 4"/>
          <p:cNvSpPr>
            <a:spLocks noGrp="1"/>
          </p:cNvSpPr>
          <p:nvPr>
            <p:ph type="body"/>
          </p:nvPr>
        </p:nvSpPr>
        <p:spPr>
          <a:xfrm>
            <a:off x="6226200" y="4098240"/>
            <a:ext cx="5131080" cy="2075040"/>
          </a:xfrm>
          <a:prstGeom prst="rect">
            <a:avLst/>
          </a:prstGeom>
        </p:spPr>
        <p:txBody>
          <a:bodyPr lIns="0" rIns="0" tIns="0" bIns="0"/>
          <a:p>
            <a:endParaRPr b="0" lang="en-US" sz="2800" spc="-1" strike="noStrike">
              <a:solidFill>
                <a:srgbClr val="000000"/>
              </a:solidFill>
              <a:uFill>
                <a:solidFill>
                  <a:srgbClr val="ffffff"/>
                </a:solidFill>
              </a:uFill>
              <a:latin typeface="Calibri"/>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80"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000000"/>
              </a:solidFill>
              <a:uFill>
                <a:solidFill>
                  <a:srgbClr val="ffffff"/>
                </a:solidFill>
              </a:uFill>
              <a:latin typeface="Calibri"/>
            </a:endParaRPr>
          </a:p>
        </p:txBody>
      </p:sp>
      <p:sp>
        <p:nvSpPr>
          <p:cNvPr id="181" name="PlaceHolder 2"/>
          <p:cNvSpPr>
            <a:spLocks noGrp="1"/>
          </p:cNvSpPr>
          <p:nvPr>
            <p:ph type="body"/>
          </p:nvPr>
        </p:nvSpPr>
        <p:spPr>
          <a:xfrm>
            <a:off x="838080" y="1825560"/>
            <a:ext cx="5131080" cy="2075040"/>
          </a:xfrm>
          <a:prstGeom prst="rect">
            <a:avLst/>
          </a:prstGeom>
        </p:spPr>
        <p:txBody>
          <a:bodyPr lIns="0" rIns="0" tIns="0" bIns="0"/>
          <a:p>
            <a:endParaRPr b="0" lang="en-US" sz="2800" spc="-1" strike="noStrike">
              <a:solidFill>
                <a:srgbClr val="000000"/>
              </a:solidFill>
              <a:uFill>
                <a:solidFill>
                  <a:srgbClr val="ffffff"/>
                </a:solidFill>
              </a:uFill>
              <a:latin typeface="Calibri"/>
            </a:endParaRPr>
          </a:p>
        </p:txBody>
      </p:sp>
      <p:sp>
        <p:nvSpPr>
          <p:cNvPr id="182" name="PlaceHolder 3"/>
          <p:cNvSpPr>
            <a:spLocks noGrp="1"/>
          </p:cNvSpPr>
          <p:nvPr>
            <p:ph type="body"/>
          </p:nvPr>
        </p:nvSpPr>
        <p:spPr>
          <a:xfrm>
            <a:off x="6226200" y="1825560"/>
            <a:ext cx="5131080" cy="2075040"/>
          </a:xfrm>
          <a:prstGeom prst="rect">
            <a:avLst/>
          </a:prstGeom>
        </p:spPr>
        <p:txBody>
          <a:bodyPr lIns="0" rIns="0" tIns="0" bIns="0"/>
          <a:p>
            <a:endParaRPr b="0" lang="en-US" sz="2800" spc="-1" strike="noStrike">
              <a:solidFill>
                <a:srgbClr val="000000"/>
              </a:solidFill>
              <a:uFill>
                <a:solidFill>
                  <a:srgbClr val="ffffff"/>
                </a:solidFill>
              </a:uFill>
              <a:latin typeface="Calibri"/>
            </a:endParaRPr>
          </a:p>
        </p:txBody>
      </p:sp>
      <p:sp>
        <p:nvSpPr>
          <p:cNvPr id="183" name="PlaceHolder 4"/>
          <p:cNvSpPr>
            <a:spLocks noGrp="1"/>
          </p:cNvSpPr>
          <p:nvPr>
            <p:ph type="body"/>
          </p:nvPr>
        </p:nvSpPr>
        <p:spPr>
          <a:xfrm>
            <a:off x="838080" y="4098240"/>
            <a:ext cx="10515240" cy="2075040"/>
          </a:xfrm>
          <a:prstGeom prst="rect">
            <a:avLst/>
          </a:prstGeom>
        </p:spPr>
        <p:txBody>
          <a:bodyPr lIns="0" rIns="0" tIns="0" bIns="0"/>
          <a:p>
            <a:endParaRPr b="0" lang="en-US" sz="2800" spc="-1" strike="noStrike">
              <a:solidFill>
                <a:srgbClr val="000000"/>
              </a:solidFill>
              <a:uFill>
                <a:solidFill>
                  <a:srgbClr val="ffffff"/>
                </a:solidFill>
              </a:uFill>
              <a:latin typeface="Calibri"/>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84"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000000"/>
              </a:solidFill>
              <a:uFill>
                <a:solidFill>
                  <a:srgbClr val="ffffff"/>
                </a:solidFill>
              </a:uFill>
              <a:latin typeface="Calibri"/>
            </a:endParaRPr>
          </a:p>
        </p:txBody>
      </p:sp>
      <p:sp>
        <p:nvSpPr>
          <p:cNvPr id="185" name="PlaceHolder 2"/>
          <p:cNvSpPr>
            <a:spLocks noGrp="1"/>
          </p:cNvSpPr>
          <p:nvPr>
            <p:ph type="body"/>
          </p:nvPr>
        </p:nvSpPr>
        <p:spPr>
          <a:xfrm>
            <a:off x="838080" y="1825560"/>
            <a:ext cx="10515240" cy="2075040"/>
          </a:xfrm>
          <a:prstGeom prst="rect">
            <a:avLst/>
          </a:prstGeom>
        </p:spPr>
        <p:txBody>
          <a:bodyPr lIns="0" rIns="0" tIns="0" bIns="0"/>
          <a:p>
            <a:endParaRPr b="0" lang="en-US" sz="2800" spc="-1" strike="noStrike">
              <a:solidFill>
                <a:srgbClr val="000000"/>
              </a:solidFill>
              <a:uFill>
                <a:solidFill>
                  <a:srgbClr val="ffffff"/>
                </a:solidFill>
              </a:uFill>
              <a:latin typeface="Calibri"/>
            </a:endParaRPr>
          </a:p>
        </p:txBody>
      </p:sp>
      <p:sp>
        <p:nvSpPr>
          <p:cNvPr id="186" name="PlaceHolder 3"/>
          <p:cNvSpPr>
            <a:spLocks noGrp="1"/>
          </p:cNvSpPr>
          <p:nvPr>
            <p:ph type="body"/>
          </p:nvPr>
        </p:nvSpPr>
        <p:spPr>
          <a:xfrm>
            <a:off x="838080" y="4098240"/>
            <a:ext cx="10515240" cy="2075040"/>
          </a:xfrm>
          <a:prstGeom prst="rect">
            <a:avLst/>
          </a:prstGeom>
        </p:spPr>
        <p:txBody>
          <a:bodyPr lIns="0" rIns="0" tIns="0" bIns="0"/>
          <a:p>
            <a:endParaRPr b="0" lang="en-US" sz="2800" spc="-1" strike="noStrike">
              <a:solidFill>
                <a:srgbClr val="000000"/>
              </a:solidFill>
              <a:uFill>
                <a:solidFill>
                  <a:srgbClr val="ffffff"/>
                </a:solidFill>
              </a:uFill>
              <a:latin typeface="Calibri"/>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87"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000000"/>
              </a:solidFill>
              <a:uFill>
                <a:solidFill>
                  <a:srgbClr val="ffffff"/>
                </a:solidFill>
              </a:uFill>
              <a:latin typeface="Calibri"/>
            </a:endParaRPr>
          </a:p>
        </p:txBody>
      </p:sp>
      <p:sp>
        <p:nvSpPr>
          <p:cNvPr id="188" name="PlaceHolder 2"/>
          <p:cNvSpPr>
            <a:spLocks noGrp="1"/>
          </p:cNvSpPr>
          <p:nvPr>
            <p:ph type="body"/>
          </p:nvPr>
        </p:nvSpPr>
        <p:spPr>
          <a:xfrm>
            <a:off x="838080" y="1825560"/>
            <a:ext cx="5131080" cy="2075040"/>
          </a:xfrm>
          <a:prstGeom prst="rect">
            <a:avLst/>
          </a:prstGeom>
        </p:spPr>
        <p:txBody>
          <a:bodyPr lIns="0" rIns="0" tIns="0" bIns="0"/>
          <a:p>
            <a:endParaRPr b="0" lang="en-US" sz="2800" spc="-1" strike="noStrike">
              <a:solidFill>
                <a:srgbClr val="000000"/>
              </a:solidFill>
              <a:uFill>
                <a:solidFill>
                  <a:srgbClr val="ffffff"/>
                </a:solidFill>
              </a:uFill>
              <a:latin typeface="Calibri"/>
            </a:endParaRPr>
          </a:p>
        </p:txBody>
      </p:sp>
      <p:sp>
        <p:nvSpPr>
          <p:cNvPr id="189" name="PlaceHolder 3"/>
          <p:cNvSpPr>
            <a:spLocks noGrp="1"/>
          </p:cNvSpPr>
          <p:nvPr>
            <p:ph type="body"/>
          </p:nvPr>
        </p:nvSpPr>
        <p:spPr>
          <a:xfrm>
            <a:off x="6226200" y="1825560"/>
            <a:ext cx="5131080" cy="2075040"/>
          </a:xfrm>
          <a:prstGeom prst="rect">
            <a:avLst/>
          </a:prstGeom>
        </p:spPr>
        <p:txBody>
          <a:bodyPr lIns="0" rIns="0" tIns="0" bIns="0"/>
          <a:p>
            <a:endParaRPr b="0" lang="en-US" sz="2800" spc="-1" strike="noStrike">
              <a:solidFill>
                <a:srgbClr val="000000"/>
              </a:solidFill>
              <a:uFill>
                <a:solidFill>
                  <a:srgbClr val="ffffff"/>
                </a:solidFill>
              </a:uFill>
              <a:latin typeface="Calibri"/>
            </a:endParaRPr>
          </a:p>
        </p:txBody>
      </p:sp>
      <p:sp>
        <p:nvSpPr>
          <p:cNvPr id="190" name="PlaceHolder 4"/>
          <p:cNvSpPr>
            <a:spLocks noGrp="1"/>
          </p:cNvSpPr>
          <p:nvPr>
            <p:ph type="body"/>
          </p:nvPr>
        </p:nvSpPr>
        <p:spPr>
          <a:xfrm>
            <a:off x="6226200" y="4098240"/>
            <a:ext cx="5131080" cy="2075040"/>
          </a:xfrm>
          <a:prstGeom prst="rect">
            <a:avLst/>
          </a:prstGeom>
        </p:spPr>
        <p:txBody>
          <a:bodyPr lIns="0" rIns="0" tIns="0" bIns="0"/>
          <a:p>
            <a:endParaRPr b="0" lang="en-US" sz="2800" spc="-1" strike="noStrike">
              <a:solidFill>
                <a:srgbClr val="000000"/>
              </a:solidFill>
              <a:uFill>
                <a:solidFill>
                  <a:srgbClr val="ffffff"/>
                </a:solidFill>
              </a:uFill>
              <a:latin typeface="Calibri"/>
            </a:endParaRPr>
          </a:p>
        </p:txBody>
      </p:sp>
      <p:sp>
        <p:nvSpPr>
          <p:cNvPr id="191" name="PlaceHolder 5"/>
          <p:cNvSpPr>
            <a:spLocks noGrp="1"/>
          </p:cNvSpPr>
          <p:nvPr>
            <p:ph type="body"/>
          </p:nvPr>
        </p:nvSpPr>
        <p:spPr>
          <a:xfrm>
            <a:off x="838080" y="4098240"/>
            <a:ext cx="5131080" cy="2075040"/>
          </a:xfrm>
          <a:prstGeom prst="rect">
            <a:avLst/>
          </a:prstGeom>
        </p:spPr>
        <p:txBody>
          <a:bodyPr lIns="0" rIns="0" tIns="0" bIns="0"/>
          <a:p>
            <a:endParaRPr b="0" lang="en-US" sz="2800" spc="-1" strike="noStrike">
              <a:solidFill>
                <a:srgbClr val="000000"/>
              </a:solidFill>
              <a:uFill>
                <a:solidFill>
                  <a:srgbClr val="ffffff"/>
                </a:solidFill>
              </a:uFill>
              <a:latin typeface="Calibri"/>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92"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000000"/>
              </a:solidFill>
              <a:uFill>
                <a:solidFill>
                  <a:srgbClr val="ffffff"/>
                </a:solidFill>
              </a:uFill>
              <a:latin typeface="Calibri"/>
            </a:endParaRPr>
          </a:p>
        </p:txBody>
      </p:sp>
      <p:sp>
        <p:nvSpPr>
          <p:cNvPr id="193" name="PlaceHolder 2"/>
          <p:cNvSpPr>
            <a:spLocks noGrp="1"/>
          </p:cNvSpPr>
          <p:nvPr>
            <p:ph type="body"/>
          </p:nvPr>
        </p:nvSpPr>
        <p:spPr>
          <a:xfrm>
            <a:off x="838080" y="1825560"/>
            <a:ext cx="10515240" cy="4350960"/>
          </a:xfrm>
          <a:prstGeom prst="rect">
            <a:avLst/>
          </a:prstGeom>
        </p:spPr>
        <p:txBody>
          <a:bodyPr lIns="0" rIns="0" tIns="0" bIns="0"/>
          <a:p>
            <a:endParaRPr b="0" lang="en-US" sz="2800" spc="-1" strike="noStrike">
              <a:solidFill>
                <a:srgbClr val="000000"/>
              </a:solidFill>
              <a:uFill>
                <a:solidFill>
                  <a:srgbClr val="ffffff"/>
                </a:solidFill>
              </a:uFill>
              <a:latin typeface="Calibri"/>
            </a:endParaRPr>
          </a:p>
        </p:txBody>
      </p:sp>
      <p:sp>
        <p:nvSpPr>
          <p:cNvPr id="194" name="PlaceHolder 3"/>
          <p:cNvSpPr>
            <a:spLocks noGrp="1"/>
          </p:cNvSpPr>
          <p:nvPr>
            <p:ph type="body"/>
          </p:nvPr>
        </p:nvSpPr>
        <p:spPr>
          <a:xfrm>
            <a:off x="838080" y="1825560"/>
            <a:ext cx="10515240" cy="4350960"/>
          </a:xfrm>
          <a:prstGeom prst="rect">
            <a:avLst/>
          </a:prstGeom>
        </p:spPr>
        <p:txBody>
          <a:bodyPr lIns="0" rIns="0" tIns="0" bIns="0"/>
          <a:p>
            <a:endParaRPr b="0" lang="en-US" sz="2800" spc="-1" strike="noStrike">
              <a:solidFill>
                <a:srgbClr val="000000"/>
              </a:solidFill>
              <a:uFill>
                <a:solidFill>
                  <a:srgbClr val="ffffff"/>
                </a:solidFill>
              </a:uFill>
              <a:latin typeface="Calibri"/>
            </a:endParaRPr>
          </a:p>
        </p:txBody>
      </p:sp>
      <p:pic>
        <p:nvPicPr>
          <p:cNvPr id="195" name="" descr=""/>
          <p:cNvPicPr/>
          <p:nvPr/>
        </p:nvPicPr>
        <p:blipFill>
          <a:blip r:embed="rId2"/>
          <a:stretch/>
        </p:blipFill>
        <p:spPr>
          <a:xfrm>
            <a:off x="3368880" y="1825560"/>
            <a:ext cx="5452920" cy="4350960"/>
          </a:xfrm>
          <a:prstGeom prst="rect">
            <a:avLst/>
          </a:prstGeom>
          <a:ln>
            <a:noFill/>
          </a:ln>
        </p:spPr>
      </p:pic>
      <p:pic>
        <p:nvPicPr>
          <p:cNvPr id="196" name="" descr=""/>
          <p:cNvPicPr/>
          <p:nvPr/>
        </p:nvPicPr>
        <p:blipFill>
          <a:blip r:embed="rId3"/>
          <a:stretch/>
        </p:blipFill>
        <p:spPr>
          <a:xfrm>
            <a:off x="3368880" y="1825560"/>
            <a:ext cx="5452920" cy="4350960"/>
          </a:xfrm>
          <a:prstGeom prst="rect">
            <a:avLst/>
          </a:prstGeom>
          <a:ln>
            <a:noFill/>
          </a:ln>
        </p:spPr>
      </p:pic>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1"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000000"/>
              </a:solidFill>
              <a:uFill>
                <a:solidFill>
                  <a:srgbClr val="ffffff"/>
                </a:solidFill>
              </a:uFill>
              <a:latin typeface="Calibri"/>
            </a:endParaRP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01"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000000"/>
              </a:solidFill>
              <a:uFill>
                <a:solidFill>
                  <a:srgbClr val="ffffff"/>
                </a:solidFill>
              </a:uFill>
              <a:latin typeface="Calibri"/>
            </a:endParaRPr>
          </a:p>
        </p:txBody>
      </p:sp>
      <p:sp>
        <p:nvSpPr>
          <p:cNvPr id="202" name="PlaceHolder 2"/>
          <p:cNvSpPr>
            <a:spLocks noGrp="1"/>
          </p:cNvSpPr>
          <p:nvPr>
            <p:ph type="subTitle"/>
          </p:nvPr>
        </p:nvSpPr>
        <p:spPr>
          <a:xfrm>
            <a:off x="838080" y="1825560"/>
            <a:ext cx="10515240" cy="4350960"/>
          </a:xfrm>
          <a:prstGeom prst="rect">
            <a:avLst/>
          </a:prstGeom>
        </p:spPr>
        <p:txBody>
          <a:bodyPr lIns="0" rIns="0" tIns="0" bIns="0" anchor="ctr"/>
          <a:p>
            <a:pPr algn="ctr"/>
            <a:endParaRPr b="0" lang="en-US" sz="3200" spc="-1" strike="noStrike">
              <a:solidFill>
                <a:srgbClr val="000000"/>
              </a:solidFill>
              <a:uFill>
                <a:solidFill>
                  <a:srgbClr val="ffffff"/>
                </a:solidFill>
              </a:uFill>
              <a:latin typeface="Arial"/>
            </a:endParaRPr>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03"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000000"/>
              </a:solidFill>
              <a:uFill>
                <a:solidFill>
                  <a:srgbClr val="ffffff"/>
                </a:solidFill>
              </a:uFill>
              <a:latin typeface="Calibri"/>
            </a:endParaRPr>
          </a:p>
        </p:txBody>
      </p:sp>
      <p:sp>
        <p:nvSpPr>
          <p:cNvPr id="204" name="PlaceHolder 2"/>
          <p:cNvSpPr>
            <a:spLocks noGrp="1"/>
          </p:cNvSpPr>
          <p:nvPr>
            <p:ph type="body"/>
          </p:nvPr>
        </p:nvSpPr>
        <p:spPr>
          <a:xfrm>
            <a:off x="838080" y="1825560"/>
            <a:ext cx="10515240" cy="4350960"/>
          </a:xfrm>
          <a:prstGeom prst="rect">
            <a:avLst/>
          </a:prstGeom>
        </p:spPr>
        <p:txBody>
          <a:bodyPr lIns="0" rIns="0" tIns="0" bIns="0"/>
          <a:p>
            <a:endParaRPr b="0" lang="en-US" sz="2800" spc="-1" strike="noStrike">
              <a:solidFill>
                <a:srgbClr val="000000"/>
              </a:solidFill>
              <a:uFill>
                <a:solidFill>
                  <a:srgbClr val="ffffff"/>
                </a:solidFill>
              </a:uFill>
              <a:latin typeface="Calibri"/>
            </a:endParaRPr>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05"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000000"/>
              </a:solidFill>
              <a:uFill>
                <a:solidFill>
                  <a:srgbClr val="ffffff"/>
                </a:solidFill>
              </a:uFill>
              <a:latin typeface="Calibri"/>
            </a:endParaRPr>
          </a:p>
        </p:txBody>
      </p:sp>
      <p:sp>
        <p:nvSpPr>
          <p:cNvPr id="206" name="PlaceHolder 2"/>
          <p:cNvSpPr>
            <a:spLocks noGrp="1"/>
          </p:cNvSpPr>
          <p:nvPr>
            <p:ph type="body"/>
          </p:nvPr>
        </p:nvSpPr>
        <p:spPr>
          <a:xfrm>
            <a:off x="838080" y="1825560"/>
            <a:ext cx="5131080" cy="4350960"/>
          </a:xfrm>
          <a:prstGeom prst="rect">
            <a:avLst/>
          </a:prstGeom>
        </p:spPr>
        <p:txBody>
          <a:bodyPr lIns="0" rIns="0" tIns="0" bIns="0"/>
          <a:p>
            <a:endParaRPr b="0" lang="en-US" sz="2800" spc="-1" strike="noStrike">
              <a:solidFill>
                <a:srgbClr val="000000"/>
              </a:solidFill>
              <a:uFill>
                <a:solidFill>
                  <a:srgbClr val="ffffff"/>
                </a:solidFill>
              </a:uFill>
              <a:latin typeface="Calibri"/>
            </a:endParaRPr>
          </a:p>
        </p:txBody>
      </p:sp>
      <p:sp>
        <p:nvSpPr>
          <p:cNvPr id="207" name="PlaceHolder 3"/>
          <p:cNvSpPr>
            <a:spLocks noGrp="1"/>
          </p:cNvSpPr>
          <p:nvPr>
            <p:ph type="body"/>
          </p:nvPr>
        </p:nvSpPr>
        <p:spPr>
          <a:xfrm>
            <a:off x="6226200" y="1825560"/>
            <a:ext cx="5131080" cy="4350960"/>
          </a:xfrm>
          <a:prstGeom prst="rect">
            <a:avLst/>
          </a:prstGeom>
        </p:spPr>
        <p:txBody>
          <a:bodyPr lIns="0" rIns="0" tIns="0" bIns="0"/>
          <a:p>
            <a:endParaRPr b="0" lang="en-US" sz="2800" spc="-1" strike="noStrike">
              <a:solidFill>
                <a:srgbClr val="000000"/>
              </a:solidFill>
              <a:uFill>
                <a:solidFill>
                  <a:srgbClr val="ffffff"/>
                </a:solidFill>
              </a:uFill>
              <a:latin typeface="Calibri"/>
            </a:endParaRPr>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08"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000000"/>
              </a:solidFill>
              <a:uFill>
                <a:solidFill>
                  <a:srgbClr val="ffffff"/>
                </a:solidFill>
              </a:uFill>
              <a:latin typeface="Calibri"/>
            </a:endParaRPr>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09" name="PlaceHolder 1"/>
          <p:cNvSpPr>
            <a:spLocks noGrp="1"/>
          </p:cNvSpPr>
          <p:nvPr>
            <p:ph type="subTitle"/>
          </p:nvPr>
        </p:nvSpPr>
        <p:spPr>
          <a:xfrm>
            <a:off x="609480" y="273600"/>
            <a:ext cx="10972440" cy="5307840"/>
          </a:xfrm>
          <a:prstGeom prst="rect">
            <a:avLst/>
          </a:prstGeom>
        </p:spPr>
        <p:txBody>
          <a:bodyPr lIns="0" rIns="0" tIns="0" bIns="0" anchor="ctr"/>
          <a:p>
            <a:pPr algn="ctr"/>
            <a:endParaRPr b="0" lang="en-US" sz="3200" spc="-1" strike="noStrike">
              <a:solidFill>
                <a:srgbClr val="000000"/>
              </a:solidFill>
              <a:uFill>
                <a:solidFill>
                  <a:srgbClr val="ffffff"/>
                </a:solidFill>
              </a:uFill>
              <a:latin typeface="Arial"/>
            </a:endParaRPr>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10"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000000"/>
              </a:solidFill>
              <a:uFill>
                <a:solidFill>
                  <a:srgbClr val="ffffff"/>
                </a:solidFill>
              </a:uFill>
              <a:latin typeface="Calibri"/>
            </a:endParaRPr>
          </a:p>
        </p:txBody>
      </p:sp>
      <p:sp>
        <p:nvSpPr>
          <p:cNvPr id="211" name="PlaceHolder 2"/>
          <p:cNvSpPr>
            <a:spLocks noGrp="1"/>
          </p:cNvSpPr>
          <p:nvPr>
            <p:ph type="body"/>
          </p:nvPr>
        </p:nvSpPr>
        <p:spPr>
          <a:xfrm>
            <a:off x="838080" y="1825560"/>
            <a:ext cx="5131080" cy="2075040"/>
          </a:xfrm>
          <a:prstGeom prst="rect">
            <a:avLst/>
          </a:prstGeom>
        </p:spPr>
        <p:txBody>
          <a:bodyPr lIns="0" rIns="0" tIns="0" bIns="0"/>
          <a:p>
            <a:endParaRPr b="0" lang="en-US" sz="2800" spc="-1" strike="noStrike">
              <a:solidFill>
                <a:srgbClr val="000000"/>
              </a:solidFill>
              <a:uFill>
                <a:solidFill>
                  <a:srgbClr val="ffffff"/>
                </a:solidFill>
              </a:uFill>
              <a:latin typeface="Calibri"/>
            </a:endParaRPr>
          </a:p>
        </p:txBody>
      </p:sp>
      <p:sp>
        <p:nvSpPr>
          <p:cNvPr id="212" name="PlaceHolder 3"/>
          <p:cNvSpPr>
            <a:spLocks noGrp="1"/>
          </p:cNvSpPr>
          <p:nvPr>
            <p:ph type="body"/>
          </p:nvPr>
        </p:nvSpPr>
        <p:spPr>
          <a:xfrm>
            <a:off x="838080" y="4098240"/>
            <a:ext cx="5131080" cy="2075040"/>
          </a:xfrm>
          <a:prstGeom prst="rect">
            <a:avLst/>
          </a:prstGeom>
        </p:spPr>
        <p:txBody>
          <a:bodyPr lIns="0" rIns="0" tIns="0" bIns="0"/>
          <a:p>
            <a:endParaRPr b="0" lang="en-US" sz="2800" spc="-1" strike="noStrike">
              <a:solidFill>
                <a:srgbClr val="000000"/>
              </a:solidFill>
              <a:uFill>
                <a:solidFill>
                  <a:srgbClr val="ffffff"/>
                </a:solidFill>
              </a:uFill>
              <a:latin typeface="Calibri"/>
            </a:endParaRPr>
          </a:p>
        </p:txBody>
      </p:sp>
      <p:sp>
        <p:nvSpPr>
          <p:cNvPr id="213" name="PlaceHolder 4"/>
          <p:cNvSpPr>
            <a:spLocks noGrp="1"/>
          </p:cNvSpPr>
          <p:nvPr>
            <p:ph type="body"/>
          </p:nvPr>
        </p:nvSpPr>
        <p:spPr>
          <a:xfrm>
            <a:off x="6226200" y="1825560"/>
            <a:ext cx="5131080" cy="4350960"/>
          </a:xfrm>
          <a:prstGeom prst="rect">
            <a:avLst/>
          </a:prstGeom>
        </p:spPr>
        <p:txBody>
          <a:bodyPr lIns="0" rIns="0" tIns="0" bIns="0"/>
          <a:p>
            <a:endParaRPr b="0" lang="en-US" sz="2800" spc="-1" strike="noStrike">
              <a:solidFill>
                <a:srgbClr val="000000"/>
              </a:solidFill>
              <a:uFill>
                <a:solidFill>
                  <a:srgbClr val="ffffff"/>
                </a:solidFill>
              </a:uFill>
              <a:latin typeface="Calibri"/>
            </a:endParaRPr>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14"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000000"/>
              </a:solidFill>
              <a:uFill>
                <a:solidFill>
                  <a:srgbClr val="ffffff"/>
                </a:solidFill>
              </a:uFill>
              <a:latin typeface="Calibri"/>
            </a:endParaRPr>
          </a:p>
        </p:txBody>
      </p:sp>
      <p:sp>
        <p:nvSpPr>
          <p:cNvPr id="215" name="PlaceHolder 2"/>
          <p:cNvSpPr>
            <a:spLocks noGrp="1"/>
          </p:cNvSpPr>
          <p:nvPr>
            <p:ph type="body"/>
          </p:nvPr>
        </p:nvSpPr>
        <p:spPr>
          <a:xfrm>
            <a:off x="838080" y="1825560"/>
            <a:ext cx="5131080" cy="4350960"/>
          </a:xfrm>
          <a:prstGeom prst="rect">
            <a:avLst/>
          </a:prstGeom>
        </p:spPr>
        <p:txBody>
          <a:bodyPr lIns="0" rIns="0" tIns="0" bIns="0"/>
          <a:p>
            <a:endParaRPr b="0" lang="en-US" sz="2800" spc="-1" strike="noStrike">
              <a:solidFill>
                <a:srgbClr val="000000"/>
              </a:solidFill>
              <a:uFill>
                <a:solidFill>
                  <a:srgbClr val="ffffff"/>
                </a:solidFill>
              </a:uFill>
              <a:latin typeface="Calibri"/>
            </a:endParaRPr>
          </a:p>
        </p:txBody>
      </p:sp>
      <p:sp>
        <p:nvSpPr>
          <p:cNvPr id="216" name="PlaceHolder 3"/>
          <p:cNvSpPr>
            <a:spLocks noGrp="1"/>
          </p:cNvSpPr>
          <p:nvPr>
            <p:ph type="body"/>
          </p:nvPr>
        </p:nvSpPr>
        <p:spPr>
          <a:xfrm>
            <a:off x="6226200" y="1825560"/>
            <a:ext cx="5131080" cy="2075040"/>
          </a:xfrm>
          <a:prstGeom prst="rect">
            <a:avLst/>
          </a:prstGeom>
        </p:spPr>
        <p:txBody>
          <a:bodyPr lIns="0" rIns="0" tIns="0" bIns="0"/>
          <a:p>
            <a:endParaRPr b="0" lang="en-US" sz="2800" spc="-1" strike="noStrike">
              <a:solidFill>
                <a:srgbClr val="000000"/>
              </a:solidFill>
              <a:uFill>
                <a:solidFill>
                  <a:srgbClr val="ffffff"/>
                </a:solidFill>
              </a:uFill>
              <a:latin typeface="Calibri"/>
            </a:endParaRPr>
          </a:p>
        </p:txBody>
      </p:sp>
      <p:sp>
        <p:nvSpPr>
          <p:cNvPr id="217" name="PlaceHolder 4"/>
          <p:cNvSpPr>
            <a:spLocks noGrp="1"/>
          </p:cNvSpPr>
          <p:nvPr>
            <p:ph type="body"/>
          </p:nvPr>
        </p:nvSpPr>
        <p:spPr>
          <a:xfrm>
            <a:off x="6226200" y="4098240"/>
            <a:ext cx="5131080" cy="2075040"/>
          </a:xfrm>
          <a:prstGeom prst="rect">
            <a:avLst/>
          </a:prstGeom>
        </p:spPr>
        <p:txBody>
          <a:bodyPr lIns="0" rIns="0" tIns="0" bIns="0"/>
          <a:p>
            <a:endParaRPr b="0" lang="en-US" sz="2800" spc="-1" strike="noStrike">
              <a:solidFill>
                <a:srgbClr val="000000"/>
              </a:solidFill>
              <a:uFill>
                <a:solidFill>
                  <a:srgbClr val="ffffff"/>
                </a:solidFill>
              </a:uFill>
              <a:latin typeface="Calibri"/>
            </a:endParaRPr>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18"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000000"/>
              </a:solidFill>
              <a:uFill>
                <a:solidFill>
                  <a:srgbClr val="ffffff"/>
                </a:solidFill>
              </a:uFill>
              <a:latin typeface="Calibri"/>
            </a:endParaRPr>
          </a:p>
        </p:txBody>
      </p:sp>
      <p:sp>
        <p:nvSpPr>
          <p:cNvPr id="219" name="PlaceHolder 2"/>
          <p:cNvSpPr>
            <a:spLocks noGrp="1"/>
          </p:cNvSpPr>
          <p:nvPr>
            <p:ph type="body"/>
          </p:nvPr>
        </p:nvSpPr>
        <p:spPr>
          <a:xfrm>
            <a:off x="838080" y="1825560"/>
            <a:ext cx="5131080" cy="2075040"/>
          </a:xfrm>
          <a:prstGeom prst="rect">
            <a:avLst/>
          </a:prstGeom>
        </p:spPr>
        <p:txBody>
          <a:bodyPr lIns="0" rIns="0" tIns="0" bIns="0"/>
          <a:p>
            <a:endParaRPr b="0" lang="en-US" sz="2800" spc="-1" strike="noStrike">
              <a:solidFill>
                <a:srgbClr val="000000"/>
              </a:solidFill>
              <a:uFill>
                <a:solidFill>
                  <a:srgbClr val="ffffff"/>
                </a:solidFill>
              </a:uFill>
              <a:latin typeface="Calibri"/>
            </a:endParaRPr>
          </a:p>
        </p:txBody>
      </p:sp>
      <p:sp>
        <p:nvSpPr>
          <p:cNvPr id="220" name="PlaceHolder 3"/>
          <p:cNvSpPr>
            <a:spLocks noGrp="1"/>
          </p:cNvSpPr>
          <p:nvPr>
            <p:ph type="body"/>
          </p:nvPr>
        </p:nvSpPr>
        <p:spPr>
          <a:xfrm>
            <a:off x="6226200" y="1825560"/>
            <a:ext cx="5131080" cy="2075040"/>
          </a:xfrm>
          <a:prstGeom prst="rect">
            <a:avLst/>
          </a:prstGeom>
        </p:spPr>
        <p:txBody>
          <a:bodyPr lIns="0" rIns="0" tIns="0" bIns="0"/>
          <a:p>
            <a:endParaRPr b="0" lang="en-US" sz="2800" spc="-1" strike="noStrike">
              <a:solidFill>
                <a:srgbClr val="000000"/>
              </a:solidFill>
              <a:uFill>
                <a:solidFill>
                  <a:srgbClr val="ffffff"/>
                </a:solidFill>
              </a:uFill>
              <a:latin typeface="Calibri"/>
            </a:endParaRPr>
          </a:p>
        </p:txBody>
      </p:sp>
      <p:sp>
        <p:nvSpPr>
          <p:cNvPr id="221" name="PlaceHolder 4"/>
          <p:cNvSpPr>
            <a:spLocks noGrp="1"/>
          </p:cNvSpPr>
          <p:nvPr>
            <p:ph type="body"/>
          </p:nvPr>
        </p:nvSpPr>
        <p:spPr>
          <a:xfrm>
            <a:off x="838080" y="4098240"/>
            <a:ext cx="10515240" cy="2075040"/>
          </a:xfrm>
          <a:prstGeom prst="rect">
            <a:avLst/>
          </a:prstGeom>
        </p:spPr>
        <p:txBody>
          <a:bodyPr lIns="0" rIns="0" tIns="0" bIns="0"/>
          <a:p>
            <a:endParaRPr b="0" lang="en-US" sz="2800" spc="-1" strike="noStrike">
              <a:solidFill>
                <a:srgbClr val="000000"/>
              </a:solidFill>
              <a:uFill>
                <a:solidFill>
                  <a:srgbClr val="ffffff"/>
                </a:solidFill>
              </a:uFill>
              <a:latin typeface="Calibri"/>
            </a:endParaRPr>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22"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000000"/>
              </a:solidFill>
              <a:uFill>
                <a:solidFill>
                  <a:srgbClr val="ffffff"/>
                </a:solidFill>
              </a:uFill>
              <a:latin typeface="Calibri"/>
            </a:endParaRPr>
          </a:p>
        </p:txBody>
      </p:sp>
      <p:sp>
        <p:nvSpPr>
          <p:cNvPr id="223" name="PlaceHolder 2"/>
          <p:cNvSpPr>
            <a:spLocks noGrp="1"/>
          </p:cNvSpPr>
          <p:nvPr>
            <p:ph type="body"/>
          </p:nvPr>
        </p:nvSpPr>
        <p:spPr>
          <a:xfrm>
            <a:off x="838080" y="1825560"/>
            <a:ext cx="10515240" cy="2075040"/>
          </a:xfrm>
          <a:prstGeom prst="rect">
            <a:avLst/>
          </a:prstGeom>
        </p:spPr>
        <p:txBody>
          <a:bodyPr lIns="0" rIns="0" tIns="0" bIns="0"/>
          <a:p>
            <a:endParaRPr b="0" lang="en-US" sz="2800" spc="-1" strike="noStrike">
              <a:solidFill>
                <a:srgbClr val="000000"/>
              </a:solidFill>
              <a:uFill>
                <a:solidFill>
                  <a:srgbClr val="ffffff"/>
                </a:solidFill>
              </a:uFill>
              <a:latin typeface="Calibri"/>
            </a:endParaRPr>
          </a:p>
        </p:txBody>
      </p:sp>
      <p:sp>
        <p:nvSpPr>
          <p:cNvPr id="224" name="PlaceHolder 3"/>
          <p:cNvSpPr>
            <a:spLocks noGrp="1"/>
          </p:cNvSpPr>
          <p:nvPr>
            <p:ph type="body"/>
          </p:nvPr>
        </p:nvSpPr>
        <p:spPr>
          <a:xfrm>
            <a:off x="838080" y="4098240"/>
            <a:ext cx="10515240" cy="2075040"/>
          </a:xfrm>
          <a:prstGeom prst="rect">
            <a:avLst/>
          </a:prstGeom>
        </p:spPr>
        <p:txBody>
          <a:bodyPr lIns="0" rIns="0" tIns="0" bIns="0"/>
          <a:p>
            <a:endParaRPr b="0" lang="en-US" sz="2800" spc="-1" strike="noStrike">
              <a:solidFill>
                <a:srgbClr val="000000"/>
              </a:solidFill>
              <a:uFill>
                <a:solidFill>
                  <a:srgbClr val="ffffff"/>
                </a:solidFill>
              </a:uFill>
              <a:latin typeface="Calibri"/>
            </a:endParaRPr>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25"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000000"/>
              </a:solidFill>
              <a:uFill>
                <a:solidFill>
                  <a:srgbClr val="ffffff"/>
                </a:solidFill>
              </a:uFill>
              <a:latin typeface="Calibri"/>
            </a:endParaRPr>
          </a:p>
        </p:txBody>
      </p:sp>
      <p:sp>
        <p:nvSpPr>
          <p:cNvPr id="226" name="PlaceHolder 2"/>
          <p:cNvSpPr>
            <a:spLocks noGrp="1"/>
          </p:cNvSpPr>
          <p:nvPr>
            <p:ph type="body"/>
          </p:nvPr>
        </p:nvSpPr>
        <p:spPr>
          <a:xfrm>
            <a:off x="838080" y="1825560"/>
            <a:ext cx="5131080" cy="2075040"/>
          </a:xfrm>
          <a:prstGeom prst="rect">
            <a:avLst/>
          </a:prstGeom>
        </p:spPr>
        <p:txBody>
          <a:bodyPr lIns="0" rIns="0" tIns="0" bIns="0"/>
          <a:p>
            <a:endParaRPr b="0" lang="en-US" sz="2800" spc="-1" strike="noStrike">
              <a:solidFill>
                <a:srgbClr val="000000"/>
              </a:solidFill>
              <a:uFill>
                <a:solidFill>
                  <a:srgbClr val="ffffff"/>
                </a:solidFill>
              </a:uFill>
              <a:latin typeface="Calibri"/>
            </a:endParaRPr>
          </a:p>
        </p:txBody>
      </p:sp>
      <p:sp>
        <p:nvSpPr>
          <p:cNvPr id="227" name="PlaceHolder 3"/>
          <p:cNvSpPr>
            <a:spLocks noGrp="1"/>
          </p:cNvSpPr>
          <p:nvPr>
            <p:ph type="body"/>
          </p:nvPr>
        </p:nvSpPr>
        <p:spPr>
          <a:xfrm>
            <a:off x="6226200" y="1825560"/>
            <a:ext cx="5131080" cy="2075040"/>
          </a:xfrm>
          <a:prstGeom prst="rect">
            <a:avLst/>
          </a:prstGeom>
        </p:spPr>
        <p:txBody>
          <a:bodyPr lIns="0" rIns="0" tIns="0" bIns="0"/>
          <a:p>
            <a:endParaRPr b="0" lang="en-US" sz="2800" spc="-1" strike="noStrike">
              <a:solidFill>
                <a:srgbClr val="000000"/>
              </a:solidFill>
              <a:uFill>
                <a:solidFill>
                  <a:srgbClr val="ffffff"/>
                </a:solidFill>
              </a:uFill>
              <a:latin typeface="Calibri"/>
            </a:endParaRPr>
          </a:p>
        </p:txBody>
      </p:sp>
      <p:sp>
        <p:nvSpPr>
          <p:cNvPr id="228" name="PlaceHolder 4"/>
          <p:cNvSpPr>
            <a:spLocks noGrp="1"/>
          </p:cNvSpPr>
          <p:nvPr>
            <p:ph type="body"/>
          </p:nvPr>
        </p:nvSpPr>
        <p:spPr>
          <a:xfrm>
            <a:off x="6226200" y="4098240"/>
            <a:ext cx="5131080" cy="2075040"/>
          </a:xfrm>
          <a:prstGeom prst="rect">
            <a:avLst/>
          </a:prstGeom>
        </p:spPr>
        <p:txBody>
          <a:bodyPr lIns="0" rIns="0" tIns="0" bIns="0"/>
          <a:p>
            <a:endParaRPr b="0" lang="en-US" sz="2800" spc="-1" strike="noStrike">
              <a:solidFill>
                <a:srgbClr val="000000"/>
              </a:solidFill>
              <a:uFill>
                <a:solidFill>
                  <a:srgbClr val="ffffff"/>
                </a:solidFill>
              </a:uFill>
              <a:latin typeface="Calibri"/>
            </a:endParaRPr>
          </a:p>
        </p:txBody>
      </p:sp>
      <p:sp>
        <p:nvSpPr>
          <p:cNvPr id="229" name="PlaceHolder 5"/>
          <p:cNvSpPr>
            <a:spLocks noGrp="1"/>
          </p:cNvSpPr>
          <p:nvPr>
            <p:ph type="body"/>
          </p:nvPr>
        </p:nvSpPr>
        <p:spPr>
          <a:xfrm>
            <a:off x="838080" y="4098240"/>
            <a:ext cx="5131080" cy="2075040"/>
          </a:xfrm>
          <a:prstGeom prst="rect">
            <a:avLst/>
          </a:prstGeom>
        </p:spPr>
        <p:txBody>
          <a:bodyPr lIns="0" rIns="0" tIns="0" bIns="0"/>
          <a:p>
            <a:endParaRPr b="0" lang="en-US" sz="2800" spc="-1" strike="noStrike">
              <a:solidFill>
                <a:srgbClr val="000000"/>
              </a:solidFill>
              <a:uFill>
                <a:solidFill>
                  <a:srgbClr val="ffffff"/>
                </a:solidFill>
              </a:uFill>
              <a:latin typeface="Calibri"/>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2" name="PlaceHolder 1"/>
          <p:cNvSpPr>
            <a:spLocks noGrp="1"/>
          </p:cNvSpPr>
          <p:nvPr>
            <p:ph type="subTitle"/>
          </p:nvPr>
        </p:nvSpPr>
        <p:spPr>
          <a:xfrm>
            <a:off x="609480" y="273600"/>
            <a:ext cx="10972440" cy="5307840"/>
          </a:xfrm>
          <a:prstGeom prst="rect">
            <a:avLst/>
          </a:prstGeom>
        </p:spPr>
        <p:txBody>
          <a:bodyPr lIns="0" rIns="0" tIns="0" bIns="0" anchor="ctr"/>
          <a:p>
            <a:pPr algn="ctr"/>
            <a:endParaRPr b="0" lang="en-US" sz="3200" spc="-1" strike="noStrike">
              <a:solidFill>
                <a:srgbClr val="000000"/>
              </a:solidFill>
              <a:uFill>
                <a:solidFill>
                  <a:srgbClr val="ffffff"/>
                </a:solidFill>
              </a:uFill>
              <a:latin typeface="Arial"/>
            </a:endParaRPr>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30"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000000"/>
              </a:solidFill>
              <a:uFill>
                <a:solidFill>
                  <a:srgbClr val="ffffff"/>
                </a:solidFill>
              </a:uFill>
              <a:latin typeface="Calibri"/>
            </a:endParaRPr>
          </a:p>
        </p:txBody>
      </p:sp>
      <p:sp>
        <p:nvSpPr>
          <p:cNvPr id="231" name="PlaceHolder 2"/>
          <p:cNvSpPr>
            <a:spLocks noGrp="1"/>
          </p:cNvSpPr>
          <p:nvPr>
            <p:ph type="body"/>
          </p:nvPr>
        </p:nvSpPr>
        <p:spPr>
          <a:xfrm>
            <a:off x="838080" y="1825560"/>
            <a:ext cx="10515240" cy="4350960"/>
          </a:xfrm>
          <a:prstGeom prst="rect">
            <a:avLst/>
          </a:prstGeom>
        </p:spPr>
        <p:txBody>
          <a:bodyPr lIns="0" rIns="0" tIns="0" bIns="0"/>
          <a:p>
            <a:endParaRPr b="0" lang="en-US" sz="2800" spc="-1" strike="noStrike">
              <a:solidFill>
                <a:srgbClr val="000000"/>
              </a:solidFill>
              <a:uFill>
                <a:solidFill>
                  <a:srgbClr val="ffffff"/>
                </a:solidFill>
              </a:uFill>
              <a:latin typeface="Calibri"/>
            </a:endParaRPr>
          </a:p>
        </p:txBody>
      </p:sp>
      <p:sp>
        <p:nvSpPr>
          <p:cNvPr id="232" name="PlaceHolder 3"/>
          <p:cNvSpPr>
            <a:spLocks noGrp="1"/>
          </p:cNvSpPr>
          <p:nvPr>
            <p:ph type="body"/>
          </p:nvPr>
        </p:nvSpPr>
        <p:spPr>
          <a:xfrm>
            <a:off x="838080" y="1825560"/>
            <a:ext cx="10515240" cy="4350960"/>
          </a:xfrm>
          <a:prstGeom prst="rect">
            <a:avLst/>
          </a:prstGeom>
        </p:spPr>
        <p:txBody>
          <a:bodyPr lIns="0" rIns="0" tIns="0" bIns="0"/>
          <a:p>
            <a:endParaRPr b="0" lang="en-US" sz="2800" spc="-1" strike="noStrike">
              <a:solidFill>
                <a:srgbClr val="000000"/>
              </a:solidFill>
              <a:uFill>
                <a:solidFill>
                  <a:srgbClr val="ffffff"/>
                </a:solidFill>
              </a:uFill>
              <a:latin typeface="Calibri"/>
            </a:endParaRPr>
          </a:p>
        </p:txBody>
      </p:sp>
      <p:pic>
        <p:nvPicPr>
          <p:cNvPr id="233" name="" descr=""/>
          <p:cNvPicPr/>
          <p:nvPr/>
        </p:nvPicPr>
        <p:blipFill>
          <a:blip r:embed="rId2"/>
          <a:stretch/>
        </p:blipFill>
        <p:spPr>
          <a:xfrm>
            <a:off x="3368880" y="1825560"/>
            <a:ext cx="5452920" cy="4350960"/>
          </a:xfrm>
          <a:prstGeom prst="rect">
            <a:avLst/>
          </a:prstGeom>
          <a:ln>
            <a:noFill/>
          </a:ln>
        </p:spPr>
      </p:pic>
      <p:pic>
        <p:nvPicPr>
          <p:cNvPr id="234" name="" descr=""/>
          <p:cNvPicPr/>
          <p:nvPr/>
        </p:nvPicPr>
        <p:blipFill>
          <a:blip r:embed="rId3"/>
          <a:stretch/>
        </p:blipFill>
        <p:spPr>
          <a:xfrm>
            <a:off x="3368880" y="1825560"/>
            <a:ext cx="5452920" cy="4350960"/>
          </a:xfrm>
          <a:prstGeom prst="rect">
            <a:avLst/>
          </a:prstGeom>
          <a:ln>
            <a:noFill/>
          </a:ln>
        </p:spPr>
      </p:pic>
    </p:spTree>
  </p:cSld>
</p:sldLayout>
</file>

<file path=ppt/slideLayouts/slideLayout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39"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000000"/>
              </a:solidFill>
              <a:uFill>
                <a:solidFill>
                  <a:srgbClr val="ffffff"/>
                </a:solidFill>
              </a:uFill>
              <a:latin typeface="Calibri"/>
            </a:endParaRPr>
          </a:p>
        </p:txBody>
      </p:sp>
      <p:sp>
        <p:nvSpPr>
          <p:cNvPr id="240" name="PlaceHolder 2"/>
          <p:cNvSpPr>
            <a:spLocks noGrp="1"/>
          </p:cNvSpPr>
          <p:nvPr>
            <p:ph type="subTitle"/>
          </p:nvPr>
        </p:nvSpPr>
        <p:spPr>
          <a:xfrm>
            <a:off x="838080" y="1825560"/>
            <a:ext cx="10515240" cy="4350960"/>
          </a:xfrm>
          <a:prstGeom prst="rect">
            <a:avLst/>
          </a:prstGeom>
        </p:spPr>
        <p:txBody>
          <a:bodyPr lIns="0" rIns="0" tIns="0" bIns="0" anchor="ctr"/>
          <a:p>
            <a:pPr algn="ctr"/>
            <a:endParaRPr b="0" lang="en-US" sz="3200" spc="-1" strike="noStrike">
              <a:solidFill>
                <a:srgbClr val="000000"/>
              </a:solidFill>
              <a:uFill>
                <a:solidFill>
                  <a:srgbClr val="ffffff"/>
                </a:solidFill>
              </a:uFill>
              <a:latin typeface="Arial"/>
            </a:endParaRPr>
          </a:p>
        </p:txBody>
      </p:sp>
    </p:spTree>
  </p:cSld>
</p:sldLayout>
</file>

<file path=ppt/slideLayouts/slideLayout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41"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000000"/>
              </a:solidFill>
              <a:uFill>
                <a:solidFill>
                  <a:srgbClr val="ffffff"/>
                </a:solidFill>
              </a:uFill>
              <a:latin typeface="Calibri"/>
            </a:endParaRPr>
          </a:p>
        </p:txBody>
      </p:sp>
      <p:sp>
        <p:nvSpPr>
          <p:cNvPr id="242" name="PlaceHolder 2"/>
          <p:cNvSpPr>
            <a:spLocks noGrp="1"/>
          </p:cNvSpPr>
          <p:nvPr>
            <p:ph type="body"/>
          </p:nvPr>
        </p:nvSpPr>
        <p:spPr>
          <a:xfrm>
            <a:off x="838080" y="1825560"/>
            <a:ext cx="10515240" cy="4350960"/>
          </a:xfrm>
          <a:prstGeom prst="rect">
            <a:avLst/>
          </a:prstGeom>
        </p:spPr>
        <p:txBody>
          <a:bodyPr lIns="0" rIns="0" tIns="0" bIns="0"/>
          <a:p>
            <a:endParaRPr b="0" lang="en-US" sz="2800" spc="-1" strike="noStrike">
              <a:solidFill>
                <a:srgbClr val="000000"/>
              </a:solidFill>
              <a:uFill>
                <a:solidFill>
                  <a:srgbClr val="ffffff"/>
                </a:solidFill>
              </a:uFill>
              <a:latin typeface="Calibri"/>
            </a:endParaRPr>
          </a:p>
        </p:txBody>
      </p:sp>
    </p:spTree>
  </p:cSld>
</p:sldLayout>
</file>

<file path=ppt/slideLayouts/slideLayout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43"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000000"/>
              </a:solidFill>
              <a:uFill>
                <a:solidFill>
                  <a:srgbClr val="ffffff"/>
                </a:solidFill>
              </a:uFill>
              <a:latin typeface="Calibri"/>
            </a:endParaRPr>
          </a:p>
        </p:txBody>
      </p:sp>
      <p:sp>
        <p:nvSpPr>
          <p:cNvPr id="244" name="PlaceHolder 2"/>
          <p:cNvSpPr>
            <a:spLocks noGrp="1"/>
          </p:cNvSpPr>
          <p:nvPr>
            <p:ph type="body"/>
          </p:nvPr>
        </p:nvSpPr>
        <p:spPr>
          <a:xfrm>
            <a:off x="838080" y="1825560"/>
            <a:ext cx="5131080" cy="4350960"/>
          </a:xfrm>
          <a:prstGeom prst="rect">
            <a:avLst/>
          </a:prstGeom>
        </p:spPr>
        <p:txBody>
          <a:bodyPr lIns="0" rIns="0" tIns="0" bIns="0"/>
          <a:p>
            <a:endParaRPr b="0" lang="en-US" sz="2800" spc="-1" strike="noStrike">
              <a:solidFill>
                <a:srgbClr val="000000"/>
              </a:solidFill>
              <a:uFill>
                <a:solidFill>
                  <a:srgbClr val="ffffff"/>
                </a:solidFill>
              </a:uFill>
              <a:latin typeface="Calibri"/>
            </a:endParaRPr>
          </a:p>
        </p:txBody>
      </p:sp>
      <p:sp>
        <p:nvSpPr>
          <p:cNvPr id="245" name="PlaceHolder 3"/>
          <p:cNvSpPr>
            <a:spLocks noGrp="1"/>
          </p:cNvSpPr>
          <p:nvPr>
            <p:ph type="body"/>
          </p:nvPr>
        </p:nvSpPr>
        <p:spPr>
          <a:xfrm>
            <a:off x="6226200" y="1825560"/>
            <a:ext cx="5131080" cy="4350960"/>
          </a:xfrm>
          <a:prstGeom prst="rect">
            <a:avLst/>
          </a:prstGeom>
        </p:spPr>
        <p:txBody>
          <a:bodyPr lIns="0" rIns="0" tIns="0" bIns="0"/>
          <a:p>
            <a:endParaRPr b="0" lang="en-US" sz="2800" spc="-1" strike="noStrike">
              <a:solidFill>
                <a:srgbClr val="000000"/>
              </a:solidFill>
              <a:uFill>
                <a:solidFill>
                  <a:srgbClr val="ffffff"/>
                </a:solidFill>
              </a:uFill>
              <a:latin typeface="Calibri"/>
            </a:endParaRPr>
          </a:p>
        </p:txBody>
      </p:sp>
    </p:spTree>
  </p:cSld>
</p:sldLayout>
</file>

<file path=ppt/slideLayouts/slideLayout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46"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000000"/>
              </a:solidFill>
              <a:uFill>
                <a:solidFill>
                  <a:srgbClr val="ffffff"/>
                </a:solidFill>
              </a:uFill>
              <a:latin typeface="Calibri"/>
            </a:endParaRPr>
          </a:p>
        </p:txBody>
      </p:sp>
    </p:spTree>
  </p:cSld>
</p:sldLayout>
</file>

<file path=ppt/slideLayouts/slideLayout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47" name="PlaceHolder 1"/>
          <p:cNvSpPr>
            <a:spLocks noGrp="1"/>
          </p:cNvSpPr>
          <p:nvPr>
            <p:ph type="subTitle"/>
          </p:nvPr>
        </p:nvSpPr>
        <p:spPr>
          <a:xfrm>
            <a:off x="609480" y="273600"/>
            <a:ext cx="10972440" cy="5307840"/>
          </a:xfrm>
          <a:prstGeom prst="rect">
            <a:avLst/>
          </a:prstGeom>
        </p:spPr>
        <p:txBody>
          <a:bodyPr lIns="0" rIns="0" tIns="0" bIns="0" anchor="ctr"/>
          <a:p>
            <a:pPr algn="ctr"/>
            <a:endParaRPr b="0" lang="en-US" sz="3200" spc="-1" strike="noStrike">
              <a:solidFill>
                <a:srgbClr val="000000"/>
              </a:solidFill>
              <a:uFill>
                <a:solidFill>
                  <a:srgbClr val="ffffff"/>
                </a:solidFill>
              </a:uFill>
              <a:latin typeface="Arial"/>
            </a:endParaRPr>
          </a:p>
        </p:txBody>
      </p:sp>
    </p:spTree>
  </p:cSld>
</p:sldLayout>
</file>

<file path=ppt/slideLayouts/slideLayout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48"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000000"/>
              </a:solidFill>
              <a:uFill>
                <a:solidFill>
                  <a:srgbClr val="ffffff"/>
                </a:solidFill>
              </a:uFill>
              <a:latin typeface="Calibri"/>
            </a:endParaRPr>
          </a:p>
        </p:txBody>
      </p:sp>
      <p:sp>
        <p:nvSpPr>
          <p:cNvPr id="249" name="PlaceHolder 2"/>
          <p:cNvSpPr>
            <a:spLocks noGrp="1"/>
          </p:cNvSpPr>
          <p:nvPr>
            <p:ph type="body"/>
          </p:nvPr>
        </p:nvSpPr>
        <p:spPr>
          <a:xfrm>
            <a:off x="838080" y="1825560"/>
            <a:ext cx="5131080" cy="2075040"/>
          </a:xfrm>
          <a:prstGeom prst="rect">
            <a:avLst/>
          </a:prstGeom>
        </p:spPr>
        <p:txBody>
          <a:bodyPr lIns="0" rIns="0" tIns="0" bIns="0"/>
          <a:p>
            <a:endParaRPr b="0" lang="en-US" sz="2800" spc="-1" strike="noStrike">
              <a:solidFill>
                <a:srgbClr val="000000"/>
              </a:solidFill>
              <a:uFill>
                <a:solidFill>
                  <a:srgbClr val="ffffff"/>
                </a:solidFill>
              </a:uFill>
              <a:latin typeface="Calibri"/>
            </a:endParaRPr>
          </a:p>
        </p:txBody>
      </p:sp>
      <p:sp>
        <p:nvSpPr>
          <p:cNvPr id="250" name="PlaceHolder 3"/>
          <p:cNvSpPr>
            <a:spLocks noGrp="1"/>
          </p:cNvSpPr>
          <p:nvPr>
            <p:ph type="body"/>
          </p:nvPr>
        </p:nvSpPr>
        <p:spPr>
          <a:xfrm>
            <a:off x="838080" y="4098240"/>
            <a:ext cx="5131080" cy="2075040"/>
          </a:xfrm>
          <a:prstGeom prst="rect">
            <a:avLst/>
          </a:prstGeom>
        </p:spPr>
        <p:txBody>
          <a:bodyPr lIns="0" rIns="0" tIns="0" bIns="0"/>
          <a:p>
            <a:endParaRPr b="0" lang="en-US" sz="2800" spc="-1" strike="noStrike">
              <a:solidFill>
                <a:srgbClr val="000000"/>
              </a:solidFill>
              <a:uFill>
                <a:solidFill>
                  <a:srgbClr val="ffffff"/>
                </a:solidFill>
              </a:uFill>
              <a:latin typeface="Calibri"/>
            </a:endParaRPr>
          </a:p>
        </p:txBody>
      </p:sp>
      <p:sp>
        <p:nvSpPr>
          <p:cNvPr id="251" name="PlaceHolder 4"/>
          <p:cNvSpPr>
            <a:spLocks noGrp="1"/>
          </p:cNvSpPr>
          <p:nvPr>
            <p:ph type="body"/>
          </p:nvPr>
        </p:nvSpPr>
        <p:spPr>
          <a:xfrm>
            <a:off x="6226200" y="1825560"/>
            <a:ext cx="5131080" cy="4350960"/>
          </a:xfrm>
          <a:prstGeom prst="rect">
            <a:avLst/>
          </a:prstGeom>
        </p:spPr>
        <p:txBody>
          <a:bodyPr lIns="0" rIns="0" tIns="0" bIns="0"/>
          <a:p>
            <a:endParaRPr b="0" lang="en-US" sz="2800" spc="-1" strike="noStrike">
              <a:solidFill>
                <a:srgbClr val="000000"/>
              </a:solidFill>
              <a:uFill>
                <a:solidFill>
                  <a:srgbClr val="ffffff"/>
                </a:solidFill>
              </a:uFill>
              <a:latin typeface="Calibri"/>
            </a:endParaRPr>
          </a:p>
        </p:txBody>
      </p:sp>
    </p:spTree>
  </p:cSld>
</p:sldLayout>
</file>

<file path=ppt/slideLayouts/slideLayout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52"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000000"/>
              </a:solidFill>
              <a:uFill>
                <a:solidFill>
                  <a:srgbClr val="ffffff"/>
                </a:solidFill>
              </a:uFill>
              <a:latin typeface="Calibri"/>
            </a:endParaRPr>
          </a:p>
        </p:txBody>
      </p:sp>
      <p:sp>
        <p:nvSpPr>
          <p:cNvPr id="253" name="PlaceHolder 2"/>
          <p:cNvSpPr>
            <a:spLocks noGrp="1"/>
          </p:cNvSpPr>
          <p:nvPr>
            <p:ph type="body"/>
          </p:nvPr>
        </p:nvSpPr>
        <p:spPr>
          <a:xfrm>
            <a:off x="838080" y="1825560"/>
            <a:ext cx="5131080" cy="4350960"/>
          </a:xfrm>
          <a:prstGeom prst="rect">
            <a:avLst/>
          </a:prstGeom>
        </p:spPr>
        <p:txBody>
          <a:bodyPr lIns="0" rIns="0" tIns="0" bIns="0"/>
          <a:p>
            <a:endParaRPr b="0" lang="en-US" sz="2800" spc="-1" strike="noStrike">
              <a:solidFill>
                <a:srgbClr val="000000"/>
              </a:solidFill>
              <a:uFill>
                <a:solidFill>
                  <a:srgbClr val="ffffff"/>
                </a:solidFill>
              </a:uFill>
              <a:latin typeface="Calibri"/>
            </a:endParaRPr>
          </a:p>
        </p:txBody>
      </p:sp>
      <p:sp>
        <p:nvSpPr>
          <p:cNvPr id="254" name="PlaceHolder 3"/>
          <p:cNvSpPr>
            <a:spLocks noGrp="1"/>
          </p:cNvSpPr>
          <p:nvPr>
            <p:ph type="body"/>
          </p:nvPr>
        </p:nvSpPr>
        <p:spPr>
          <a:xfrm>
            <a:off x="6226200" y="1825560"/>
            <a:ext cx="5131080" cy="2075040"/>
          </a:xfrm>
          <a:prstGeom prst="rect">
            <a:avLst/>
          </a:prstGeom>
        </p:spPr>
        <p:txBody>
          <a:bodyPr lIns="0" rIns="0" tIns="0" bIns="0"/>
          <a:p>
            <a:endParaRPr b="0" lang="en-US" sz="2800" spc="-1" strike="noStrike">
              <a:solidFill>
                <a:srgbClr val="000000"/>
              </a:solidFill>
              <a:uFill>
                <a:solidFill>
                  <a:srgbClr val="ffffff"/>
                </a:solidFill>
              </a:uFill>
              <a:latin typeface="Calibri"/>
            </a:endParaRPr>
          </a:p>
        </p:txBody>
      </p:sp>
      <p:sp>
        <p:nvSpPr>
          <p:cNvPr id="255" name="PlaceHolder 4"/>
          <p:cNvSpPr>
            <a:spLocks noGrp="1"/>
          </p:cNvSpPr>
          <p:nvPr>
            <p:ph type="body"/>
          </p:nvPr>
        </p:nvSpPr>
        <p:spPr>
          <a:xfrm>
            <a:off x="6226200" y="4098240"/>
            <a:ext cx="5131080" cy="2075040"/>
          </a:xfrm>
          <a:prstGeom prst="rect">
            <a:avLst/>
          </a:prstGeom>
        </p:spPr>
        <p:txBody>
          <a:bodyPr lIns="0" rIns="0" tIns="0" bIns="0"/>
          <a:p>
            <a:endParaRPr b="0" lang="en-US" sz="2800" spc="-1" strike="noStrike">
              <a:solidFill>
                <a:srgbClr val="000000"/>
              </a:solidFill>
              <a:uFill>
                <a:solidFill>
                  <a:srgbClr val="ffffff"/>
                </a:solidFill>
              </a:uFill>
              <a:latin typeface="Calibri"/>
            </a:endParaRPr>
          </a:p>
        </p:txBody>
      </p:sp>
    </p:spTree>
  </p:cSld>
</p:sldLayout>
</file>

<file path=ppt/slideLayouts/slideLayout6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56"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000000"/>
              </a:solidFill>
              <a:uFill>
                <a:solidFill>
                  <a:srgbClr val="ffffff"/>
                </a:solidFill>
              </a:uFill>
              <a:latin typeface="Calibri"/>
            </a:endParaRPr>
          </a:p>
        </p:txBody>
      </p:sp>
      <p:sp>
        <p:nvSpPr>
          <p:cNvPr id="257" name="PlaceHolder 2"/>
          <p:cNvSpPr>
            <a:spLocks noGrp="1"/>
          </p:cNvSpPr>
          <p:nvPr>
            <p:ph type="body"/>
          </p:nvPr>
        </p:nvSpPr>
        <p:spPr>
          <a:xfrm>
            <a:off x="838080" y="1825560"/>
            <a:ext cx="5131080" cy="2075040"/>
          </a:xfrm>
          <a:prstGeom prst="rect">
            <a:avLst/>
          </a:prstGeom>
        </p:spPr>
        <p:txBody>
          <a:bodyPr lIns="0" rIns="0" tIns="0" bIns="0"/>
          <a:p>
            <a:endParaRPr b="0" lang="en-US" sz="2800" spc="-1" strike="noStrike">
              <a:solidFill>
                <a:srgbClr val="000000"/>
              </a:solidFill>
              <a:uFill>
                <a:solidFill>
                  <a:srgbClr val="ffffff"/>
                </a:solidFill>
              </a:uFill>
              <a:latin typeface="Calibri"/>
            </a:endParaRPr>
          </a:p>
        </p:txBody>
      </p:sp>
      <p:sp>
        <p:nvSpPr>
          <p:cNvPr id="258" name="PlaceHolder 3"/>
          <p:cNvSpPr>
            <a:spLocks noGrp="1"/>
          </p:cNvSpPr>
          <p:nvPr>
            <p:ph type="body"/>
          </p:nvPr>
        </p:nvSpPr>
        <p:spPr>
          <a:xfrm>
            <a:off x="6226200" y="1825560"/>
            <a:ext cx="5131080" cy="2075040"/>
          </a:xfrm>
          <a:prstGeom prst="rect">
            <a:avLst/>
          </a:prstGeom>
        </p:spPr>
        <p:txBody>
          <a:bodyPr lIns="0" rIns="0" tIns="0" bIns="0"/>
          <a:p>
            <a:endParaRPr b="0" lang="en-US" sz="2800" spc="-1" strike="noStrike">
              <a:solidFill>
                <a:srgbClr val="000000"/>
              </a:solidFill>
              <a:uFill>
                <a:solidFill>
                  <a:srgbClr val="ffffff"/>
                </a:solidFill>
              </a:uFill>
              <a:latin typeface="Calibri"/>
            </a:endParaRPr>
          </a:p>
        </p:txBody>
      </p:sp>
      <p:sp>
        <p:nvSpPr>
          <p:cNvPr id="259" name="PlaceHolder 4"/>
          <p:cNvSpPr>
            <a:spLocks noGrp="1"/>
          </p:cNvSpPr>
          <p:nvPr>
            <p:ph type="body"/>
          </p:nvPr>
        </p:nvSpPr>
        <p:spPr>
          <a:xfrm>
            <a:off x="838080" y="4098240"/>
            <a:ext cx="10515240" cy="2075040"/>
          </a:xfrm>
          <a:prstGeom prst="rect">
            <a:avLst/>
          </a:prstGeom>
        </p:spPr>
        <p:txBody>
          <a:bodyPr lIns="0" rIns="0" tIns="0" bIns="0"/>
          <a:p>
            <a:endParaRPr b="0" lang="en-US" sz="2800" spc="-1" strike="noStrike">
              <a:solidFill>
                <a:srgbClr val="000000"/>
              </a:solidFill>
              <a:uFill>
                <a:solidFill>
                  <a:srgbClr val="ffffff"/>
                </a:solidFill>
              </a:uFill>
              <a:latin typeface="Calibri"/>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3"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000000"/>
              </a:solidFill>
              <a:uFill>
                <a:solidFill>
                  <a:srgbClr val="ffffff"/>
                </a:solidFill>
              </a:uFill>
              <a:latin typeface="Calibri"/>
            </a:endParaRPr>
          </a:p>
        </p:txBody>
      </p:sp>
      <p:sp>
        <p:nvSpPr>
          <p:cNvPr id="14" name="PlaceHolder 2"/>
          <p:cNvSpPr>
            <a:spLocks noGrp="1"/>
          </p:cNvSpPr>
          <p:nvPr>
            <p:ph type="body"/>
          </p:nvPr>
        </p:nvSpPr>
        <p:spPr>
          <a:xfrm>
            <a:off x="838080" y="1825560"/>
            <a:ext cx="5131080" cy="2075040"/>
          </a:xfrm>
          <a:prstGeom prst="rect">
            <a:avLst/>
          </a:prstGeom>
        </p:spPr>
        <p:txBody>
          <a:bodyPr lIns="0" rIns="0" tIns="0" bIns="0"/>
          <a:p>
            <a:endParaRPr b="0" lang="en-US" sz="2800" spc="-1" strike="noStrike">
              <a:solidFill>
                <a:srgbClr val="000000"/>
              </a:solidFill>
              <a:uFill>
                <a:solidFill>
                  <a:srgbClr val="ffffff"/>
                </a:solidFill>
              </a:uFill>
              <a:latin typeface="Calibri"/>
            </a:endParaRPr>
          </a:p>
        </p:txBody>
      </p:sp>
      <p:sp>
        <p:nvSpPr>
          <p:cNvPr id="15" name="PlaceHolder 3"/>
          <p:cNvSpPr>
            <a:spLocks noGrp="1"/>
          </p:cNvSpPr>
          <p:nvPr>
            <p:ph type="body"/>
          </p:nvPr>
        </p:nvSpPr>
        <p:spPr>
          <a:xfrm>
            <a:off x="838080" y="4098240"/>
            <a:ext cx="5131080" cy="2075040"/>
          </a:xfrm>
          <a:prstGeom prst="rect">
            <a:avLst/>
          </a:prstGeom>
        </p:spPr>
        <p:txBody>
          <a:bodyPr lIns="0" rIns="0" tIns="0" bIns="0"/>
          <a:p>
            <a:endParaRPr b="0" lang="en-US" sz="2800" spc="-1" strike="noStrike">
              <a:solidFill>
                <a:srgbClr val="000000"/>
              </a:solidFill>
              <a:uFill>
                <a:solidFill>
                  <a:srgbClr val="ffffff"/>
                </a:solidFill>
              </a:uFill>
              <a:latin typeface="Calibri"/>
            </a:endParaRPr>
          </a:p>
        </p:txBody>
      </p:sp>
      <p:sp>
        <p:nvSpPr>
          <p:cNvPr id="16" name="PlaceHolder 4"/>
          <p:cNvSpPr>
            <a:spLocks noGrp="1"/>
          </p:cNvSpPr>
          <p:nvPr>
            <p:ph type="body"/>
          </p:nvPr>
        </p:nvSpPr>
        <p:spPr>
          <a:xfrm>
            <a:off x="6226200" y="1825560"/>
            <a:ext cx="5131080" cy="4350960"/>
          </a:xfrm>
          <a:prstGeom prst="rect">
            <a:avLst/>
          </a:prstGeom>
        </p:spPr>
        <p:txBody>
          <a:bodyPr lIns="0" rIns="0" tIns="0" bIns="0"/>
          <a:p>
            <a:endParaRPr b="0" lang="en-US" sz="2800" spc="-1" strike="noStrike">
              <a:solidFill>
                <a:srgbClr val="000000"/>
              </a:solidFill>
              <a:uFill>
                <a:solidFill>
                  <a:srgbClr val="ffffff"/>
                </a:solidFill>
              </a:uFill>
              <a:latin typeface="Calibri"/>
            </a:endParaRPr>
          </a:p>
        </p:txBody>
      </p:sp>
    </p:spTree>
  </p:cSld>
</p:sldLayout>
</file>

<file path=ppt/slideLayouts/slideLayout7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60"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000000"/>
              </a:solidFill>
              <a:uFill>
                <a:solidFill>
                  <a:srgbClr val="ffffff"/>
                </a:solidFill>
              </a:uFill>
              <a:latin typeface="Calibri"/>
            </a:endParaRPr>
          </a:p>
        </p:txBody>
      </p:sp>
      <p:sp>
        <p:nvSpPr>
          <p:cNvPr id="261" name="PlaceHolder 2"/>
          <p:cNvSpPr>
            <a:spLocks noGrp="1"/>
          </p:cNvSpPr>
          <p:nvPr>
            <p:ph type="body"/>
          </p:nvPr>
        </p:nvSpPr>
        <p:spPr>
          <a:xfrm>
            <a:off x="838080" y="1825560"/>
            <a:ext cx="10515240" cy="2075040"/>
          </a:xfrm>
          <a:prstGeom prst="rect">
            <a:avLst/>
          </a:prstGeom>
        </p:spPr>
        <p:txBody>
          <a:bodyPr lIns="0" rIns="0" tIns="0" bIns="0"/>
          <a:p>
            <a:endParaRPr b="0" lang="en-US" sz="2800" spc="-1" strike="noStrike">
              <a:solidFill>
                <a:srgbClr val="000000"/>
              </a:solidFill>
              <a:uFill>
                <a:solidFill>
                  <a:srgbClr val="ffffff"/>
                </a:solidFill>
              </a:uFill>
              <a:latin typeface="Calibri"/>
            </a:endParaRPr>
          </a:p>
        </p:txBody>
      </p:sp>
      <p:sp>
        <p:nvSpPr>
          <p:cNvPr id="262" name="PlaceHolder 3"/>
          <p:cNvSpPr>
            <a:spLocks noGrp="1"/>
          </p:cNvSpPr>
          <p:nvPr>
            <p:ph type="body"/>
          </p:nvPr>
        </p:nvSpPr>
        <p:spPr>
          <a:xfrm>
            <a:off x="838080" y="4098240"/>
            <a:ext cx="10515240" cy="2075040"/>
          </a:xfrm>
          <a:prstGeom prst="rect">
            <a:avLst/>
          </a:prstGeom>
        </p:spPr>
        <p:txBody>
          <a:bodyPr lIns="0" rIns="0" tIns="0" bIns="0"/>
          <a:p>
            <a:endParaRPr b="0" lang="en-US" sz="2800" spc="-1" strike="noStrike">
              <a:solidFill>
                <a:srgbClr val="000000"/>
              </a:solidFill>
              <a:uFill>
                <a:solidFill>
                  <a:srgbClr val="ffffff"/>
                </a:solidFill>
              </a:uFill>
              <a:latin typeface="Calibri"/>
            </a:endParaRPr>
          </a:p>
        </p:txBody>
      </p:sp>
    </p:spTree>
  </p:cSld>
</p:sldLayout>
</file>

<file path=ppt/slideLayouts/slideLayout7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63"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000000"/>
              </a:solidFill>
              <a:uFill>
                <a:solidFill>
                  <a:srgbClr val="ffffff"/>
                </a:solidFill>
              </a:uFill>
              <a:latin typeface="Calibri"/>
            </a:endParaRPr>
          </a:p>
        </p:txBody>
      </p:sp>
      <p:sp>
        <p:nvSpPr>
          <p:cNvPr id="264" name="PlaceHolder 2"/>
          <p:cNvSpPr>
            <a:spLocks noGrp="1"/>
          </p:cNvSpPr>
          <p:nvPr>
            <p:ph type="body"/>
          </p:nvPr>
        </p:nvSpPr>
        <p:spPr>
          <a:xfrm>
            <a:off x="838080" y="1825560"/>
            <a:ext cx="5131080" cy="2075040"/>
          </a:xfrm>
          <a:prstGeom prst="rect">
            <a:avLst/>
          </a:prstGeom>
        </p:spPr>
        <p:txBody>
          <a:bodyPr lIns="0" rIns="0" tIns="0" bIns="0"/>
          <a:p>
            <a:endParaRPr b="0" lang="en-US" sz="2800" spc="-1" strike="noStrike">
              <a:solidFill>
                <a:srgbClr val="000000"/>
              </a:solidFill>
              <a:uFill>
                <a:solidFill>
                  <a:srgbClr val="ffffff"/>
                </a:solidFill>
              </a:uFill>
              <a:latin typeface="Calibri"/>
            </a:endParaRPr>
          </a:p>
        </p:txBody>
      </p:sp>
      <p:sp>
        <p:nvSpPr>
          <p:cNvPr id="265" name="PlaceHolder 3"/>
          <p:cNvSpPr>
            <a:spLocks noGrp="1"/>
          </p:cNvSpPr>
          <p:nvPr>
            <p:ph type="body"/>
          </p:nvPr>
        </p:nvSpPr>
        <p:spPr>
          <a:xfrm>
            <a:off x="6226200" y="1825560"/>
            <a:ext cx="5131080" cy="2075040"/>
          </a:xfrm>
          <a:prstGeom prst="rect">
            <a:avLst/>
          </a:prstGeom>
        </p:spPr>
        <p:txBody>
          <a:bodyPr lIns="0" rIns="0" tIns="0" bIns="0"/>
          <a:p>
            <a:endParaRPr b="0" lang="en-US" sz="2800" spc="-1" strike="noStrike">
              <a:solidFill>
                <a:srgbClr val="000000"/>
              </a:solidFill>
              <a:uFill>
                <a:solidFill>
                  <a:srgbClr val="ffffff"/>
                </a:solidFill>
              </a:uFill>
              <a:latin typeface="Calibri"/>
            </a:endParaRPr>
          </a:p>
        </p:txBody>
      </p:sp>
      <p:sp>
        <p:nvSpPr>
          <p:cNvPr id="266" name="PlaceHolder 4"/>
          <p:cNvSpPr>
            <a:spLocks noGrp="1"/>
          </p:cNvSpPr>
          <p:nvPr>
            <p:ph type="body"/>
          </p:nvPr>
        </p:nvSpPr>
        <p:spPr>
          <a:xfrm>
            <a:off x="6226200" y="4098240"/>
            <a:ext cx="5131080" cy="2075040"/>
          </a:xfrm>
          <a:prstGeom prst="rect">
            <a:avLst/>
          </a:prstGeom>
        </p:spPr>
        <p:txBody>
          <a:bodyPr lIns="0" rIns="0" tIns="0" bIns="0"/>
          <a:p>
            <a:endParaRPr b="0" lang="en-US" sz="2800" spc="-1" strike="noStrike">
              <a:solidFill>
                <a:srgbClr val="000000"/>
              </a:solidFill>
              <a:uFill>
                <a:solidFill>
                  <a:srgbClr val="ffffff"/>
                </a:solidFill>
              </a:uFill>
              <a:latin typeface="Calibri"/>
            </a:endParaRPr>
          </a:p>
        </p:txBody>
      </p:sp>
      <p:sp>
        <p:nvSpPr>
          <p:cNvPr id="267" name="PlaceHolder 5"/>
          <p:cNvSpPr>
            <a:spLocks noGrp="1"/>
          </p:cNvSpPr>
          <p:nvPr>
            <p:ph type="body"/>
          </p:nvPr>
        </p:nvSpPr>
        <p:spPr>
          <a:xfrm>
            <a:off x="838080" y="4098240"/>
            <a:ext cx="5131080" cy="2075040"/>
          </a:xfrm>
          <a:prstGeom prst="rect">
            <a:avLst/>
          </a:prstGeom>
        </p:spPr>
        <p:txBody>
          <a:bodyPr lIns="0" rIns="0" tIns="0" bIns="0"/>
          <a:p>
            <a:endParaRPr b="0" lang="en-US" sz="2800" spc="-1" strike="noStrike">
              <a:solidFill>
                <a:srgbClr val="000000"/>
              </a:solidFill>
              <a:uFill>
                <a:solidFill>
                  <a:srgbClr val="ffffff"/>
                </a:solidFill>
              </a:uFill>
              <a:latin typeface="Calibri"/>
            </a:endParaRPr>
          </a:p>
        </p:txBody>
      </p:sp>
    </p:spTree>
  </p:cSld>
</p:sldLayout>
</file>

<file path=ppt/slideLayouts/slideLayout7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68"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000000"/>
              </a:solidFill>
              <a:uFill>
                <a:solidFill>
                  <a:srgbClr val="ffffff"/>
                </a:solidFill>
              </a:uFill>
              <a:latin typeface="Calibri"/>
            </a:endParaRPr>
          </a:p>
        </p:txBody>
      </p:sp>
      <p:sp>
        <p:nvSpPr>
          <p:cNvPr id="269" name="PlaceHolder 2"/>
          <p:cNvSpPr>
            <a:spLocks noGrp="1"/>
          </p:cNvSpPr>
          <p:nvPr>
            <p:ph type="body"/>
          </p:nvPr>
        </p:nvSpPr>
        <p:spPr>
          <a:xfrm>
            <a:off x="838080" y="1825560"/>
            <a:ext cx="10515240" cy="4350960"/>
          </a:xfrm>
          <a:prstGeom prst="rect">
            <a:avLst/>
          </a:prstGeom>
        </p:spPr>
        <p:txBody>
          <a:bodyPr lIns="0" rIns="0" tIns="0" bIns="0"/>
          <a:p>
            <a:endParaRPr b="0" lang="en-US" sz="2800" spc="-1" strike="noStrike">
              <a:solidFill>
                <a:srgbClr val="000000"/>
              </a:solidFill>
              <a:uFill>
                <a:solidFill>
                  <a:srgbClr val="ffffff"/>
                </a:solidFill>
              </a:uFill>
              <a:latin typeface="Calibri"/>
            </a:endParaRPr>
          </a:p>
        </p:txBody>
      </p:sp>
      <p:sp>
        <p:nvSpPr>
          <p:cNvPr id="270" name="PlaceHolder 3"/>
          <p:cNvSpPr>
            <a:spLocks noGrp="1"/>
          </p:cNvSpPr>
          <p:nvPr>
            <p:ph type="body"/>
          </p:nvPr>
        </p:nvSpPr>
        <p:spPr>
          <a:xfrm>
            <a:off x="838080" y="1825560"/>
            <a:ext cx="10515240" cy="4350960"/>
          </a:xfrm>
          <a:prstGeom prst="rect">
            <a:avLst/>
          </a:prstGeom>
        </p:spPr>
        <p:txBody>
          <a:bodyPr lIns="0" rIns="0" tIns="0" bIns="0"/>
          <a:p>
            <a:endParaRPr b="0" lang="en-US" sz="2800" spc="-1" strike="noStrike">
              <a:solidFill>
                <a:srgbClr val="000000"/>
              </a:solidFill>
              <a:uFill>
                <a:solidFill>
                  <a:srgbClr val="ffffff"/>
                </a:solidFill>
              </a:uFill>
              <a:latin typeface="Calibri"/>
            </a:endParaRPr>
          </a:p>
        </p:txBody>
      </p:sp>
      <p:pic>
        <p:nvPicPr>
          <p:cNvPr id="271" name="" descr=""/>
          <p:cNvPicPr/>
          <p:nvPr/>
        </p:nvPicPr>
        <p:blipFill>
          <a:blip r:embed="rId2"/>
          <a:stretch/>
        </p:blipFill>
        <p:spPr>
          <a:xfrm>
            <a:off x="3368880" y="1825560"/>
            <a:ext cx="5452920" cy="4350960"/>
          </a:xfrm>
          <a:prstGeom prst="rect">
            <a:avLst/>
          </a:prstGeom>
          <a:ln>
            <a:noFill/>
          </a:ln>
        </p:spPr>
      </p:pic>
      <p:pic>
        <p:nvPicPr>
          <p:cNvPr id="272" name="" descr=""/>
          <p:cNvPicPr/>
          <p:nvPr/>
        </p:nvPicPr>
        <p:blipFill>
          <a:blip r:embed="rId3"/>
          <a:stretch/>
        </p:blipFill>
        <p:spPr>
          <a:xfrm>
            <a:off x="3368880" y="1825560"/>
            <a:ext cx="5452920" cy="4350960"/>
          </a:xfrm>
          <a:prstGeom prst="rect">
            <a:avLst/>
          </a:prstGeom>
          <a:ln>
            <a:noFill/>
          </a:ln>
        </p:spPr>
      </p:pic>
    </p:spTree>
  </p:cSld>
</p:sldLayout>
</file>

<file path=ppt/slideLayouts/slideLayout7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7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80"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000000"/>
              </a:solidFill>
              <a:uFill>
                <a:solidFill>
                  <a:srgbClr val="ffffff"/>
                </a:solidFill>
              </a:uFill>
              <a:latin typeface="Calibri"/>
            </a:endParaRPr>
          </a:p>
        </p:txBody>
      </p:sp>
      <p:sp>
        <p:nvSpPr>
          <p:cNvPr id="281" name="PlaceHolder 2"/>
          <p:cNvSpPr>
            <a:spLocks noGrp="1"/>
          </p:cNvSpPr>
          <p:nvPr>
            <p:ph type="subTitle"/>
          </p:nvPr>
        </p:nvSpPr>
        <p:spPr>
          <a:xfrm>
            <a:off x="838080" y="1825560"/>
            <a:ext cx="10515240" cy="4350960"/>
          </a:xfrm>
          <a:prstGeom prst="rect">
            <a:avLst/>
          </a:prstGeom>
        </p:spPr>
        <p:txBody>
          <a:bodyPr lIns="0" rIns="0" tIns="0" bIns="0" anchor="ctr"/>
          <a:p>
            <a:pPr algn="ctr"/>
            <a:endParaRPr b="0" lang="en-US" sz="3200" spc="-1" strike="noStrike">
              <a:solidFill>
                <a:srgbClr val="000000"/>
              </a:solidFill>
              <a:uFill>
                <a:solidFill>
                  <a:srgbClr val="ffffff"/>
                </a:solidFill>
              </a:uFill>
              <a:latin typeface="Arial"/>
            </a:endParaRPr>
          </a:p>
        </p:txBody>
      </p:sp>
    </p:spTree>
  </p:cSld>
</p:sldLayout>
</file>

<file path=ppt/slideLayouts/slideLayout7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82"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000000"/>
              </a:solidFill>
              <a:uFill>
                <a:solidFill>
                  <a:srgbClr val="ffffff"/>
                </a:solidFill>
              </a:uFill>
              <a:latin typeface="Calibri"/>
            </a:endParaRPr>
          </a:p>
        </p:txBody>
      </p:sp>
      <p:sp>
        <p:nvSpPr>
          <p:cNvPr id="283" name="PlaceHolder 2"/>
          <p:cNvSpPr>
            <a:spLocks noGrp="1"/>
          </p:cNvSpPr>
          <p:nvPr>
            <p:ph type="body"/>
          </p:nvPr>
        </p:nvSpPr>
        <p:spPr>
          <a:xfrm>
            <a:off x="838080" y="1825560"/>
            <a:ext cx="10515240" cy="4350960"/>
          </a:xfrm>
          <a:prstGeom prst="rect">
            <a:avLst/>
          </a:prstGeom>
        </p:spPr>
        <p:txBody>
          <a:bodyPr lIns="0" rIns="0" tIns="0" bIns="0"/>
          <a:p>
            <a:endParaRPr b="0" lang="en-US" sz="2800" spc="-1" strike="noStrike">
              <a:solidFill>
                <a:srgbClr val="000000"/>
              </a:solidFill>
              <a:uFill>
                <a:solidFill>
                  <a:srgbClr val="ffffff"/>
                </a:solidFill>
              </a:uFill>
              <a:latin typeface="Calibri"/>
            </a:endParaRPr>
          </a:p>
        </p:txBody>
      </p:sp>
    </p:spTree>
  </p:cSld>
</p:sldLayout>
</file>

<file path=ppt/slideLayouts/slideLayout7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84"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000000"/>
              </a:solidFill>
              <a:uFill>
                <a:solidFill>
                  <a:srgbClr val="ffffff"/>
                </a:solidFill>
              </a:uFill>
              <a:latin typeface="Calibri"/>
            </a:endParaRPr>
          </a:p>
        </p:txBody>
      </p:sp>
      <p:sp>
        <p:nvSpPr>
          <p:cNvPr id="285" name="PlaceHolder 2"/>
          <p:cNvSpPr>
            <a:spLocks noGrp="1"/>
          </p:cNvSpPr>
          <p:nvPr>
            <p:ph type="body"/>
          </p:nvPr>
        </p:nvSpPr>
        <p:spPr>
          <a:xfrm>
            <a:off x="838080" y="1825560"/>
            <a:ext cx="5131080" cy="4350960"/>
          </a:xfrm>
          <a:prstGeom prst="rect">
            <a:avLst/>
          </a:prstGeom>
        </p:spPr>
        <p:txBody>
          <a:bodyPr lIns="0" rIns="0" tIns="0" bIns="0"/>
          <a:p>
            <a:endParaRPr b="0" lang="en-US" sz="2800" spc="-1" strike="noStrike">
              <a:solidFill>
                <a:srgbClr val="000000"/>
              </a:solidFill>
              <a:uFill>
                <a:solidFill>
                  <a:srgbClr val="ffffff"/>
                </a:solidFill>
              </a:uFill>
              <a:latin typeface="Calibri"/>
            </a:endParaRPr>
          </a:p>
        </p:txBody>
      </p:sp>
      <p:sp>
        <p:nvSpPr>
          <p:cNvPr id="286" name="PlaceHolder 3"/>
          <p:cNvSpPr>
            <a:spLocks noGrp="1"/>
          </p:cNvSpPr>
          <p:nvPr>
            <p:ph type="body"/>
          </p:nvPr>
        </p:nvSpPr>
        <p:spPr>
          <a:xfrm>
            <a:off x="6226200" y="1825560"/>
            <a:ext cx="5131080" cy="4350960"/>
          </a:xfrm>
          <a:prstGeom prst="rect">
            <a:avLst/>
          </a:prstGeom>
        </p:spPr>
        <p:txBody>
          <a:bodyPr lIns="0" rIns="0" tIns="0" bIns="0"/>
          <a:p>
            <a:endParaRPr b="0" lang="en-US" sz="2800" spc="-1" strike="noStrike">
              <a:solidFill>
                <a:srgbClr val="000000"/>
              </a:solidFill>
              <a:uFill>
                <a:solidFill>
                  <a:srgbClr val="ffffff"/>
                </a:solidFill>
              </a:uFill>
              <a:latin typeface="Calibri"/>
            </a:endParaRPr>
          </a:p>
        </p:txBody>
      </p:sp>
    </p:spTree>
  </p:cSld>
</p:sldLayout>
</file>

<file path=ppt/slideLayouts/slideLayout7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87"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000000"/>
              </a:solidFill>
              <a:uFill>
                <a:solidFill>
                  <a:srgbClr val="ffffff"/>
                </a:solidFill>
              </a:uFill>
              <a:latin typeface="Calibri"/>
            </a:endParaRPr>
          </a:p>
        </p:txBody>
      </p:sp>
    </p:spTree>
  </p:cSld>
</p:sldLayout>
</file>

<file path=ppt/slideLayouts/slideLayout7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88" name="PlaceHolder 1"/>
          <p:cNvSpPr>
            <a:spLocks noGrp="1"/>
          </p:cNvSpPr>
          <p:nvPr>
            <p:ph type="subTitle"/>
          </p:nvPr>
        </p:nvSpPr>
        <p:spPr>
          <a:xfrm>
            <a:off x="609480" y="273600"/>
            <a:ext cx="10972440" cy="5307840"/>
          </a:xfrm>
          <a:prstGeom prst="rect">
            <a:avLst/>
          </a:prstGeom>
        </p:spPr>
        <p:txBody>
          <a:bodyPr lIns="0" rIns="0" tIns="0" bIns="0" anchor="ctr"/>
          <a:p>
            <a:pPr algn="ctr"/>
            <a:endParaRPr b="0" lang="en-US" sz="3200" spc="-1" strike="noStrike">
              <a:solidFill>
                <a:srgbClr val="000000"/>
              </a:solidFill>
              <a:uFill>
                <a:solidFill>
                  <a:srgbClr val="ffffff"/>
                </a:solidFill>
              </a:uFill>
              <a:latin typeface="Arial"/>
            </a:endParaRPr>
          </a:p>
        </p:txBody>
      </p:sp>
    </p:spTree>
  </p:cSld>
</p:sldLayout>
</file>

<file path=ppt/slideLayouts/slideLayout7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89"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000000"/>
              </a:solidFill>
              <a:uFill>
                <a:solidFill>
                  <a:srgbClr val="ffffff"/>
                </a:solidFill>
              </a:uFill>
              <a:latin typeface="Calibri"/>
            </a:endParaRPr>
          </a:p>
        </p:txBody>
      </p:sp>
      <p:sp>
        <p:nvSpPr>
          <p:cNvPr id="290" name="PlaceHolder 2"/>
          <p:cNvSpPr>
            <a:spLocks noGrp="1"/>
          </p:cNvSpPr>
          <p:nvPr>
            <p:ph type="body"/>
          </p:nvPr>
        </p:nvSpPr>
        <p:spPr>
          <a:xfrm>
            <a:off x="838080" y="1825560"/>
            <a:ext cx="5131080" cy="2075040"/>
          </a:xfrm>
          <a:prstGeom prst="rect">
            <a:avLst/>
          </a:prstGeom>
        </p:spPr>
        <p:txBody>
          <a:bodyPr lIns="0" rIns="0" tIns="0" bIns="0"/>
          <a:p>
            <a:endParaRPr b="0" lang="en-US" sz="2800" spc="-1" strike="noStrike">
              <a:solidFill>
                <a:srgbClr val="000000"/>
              </a:solidFill>
              <a:uFill>
                <a:solidFill>
                  <a:srgbClr val="ffffff"/>
                </a:solidFill>
              </a:uFill>
              <a:latin typeface="Calibri"/>
            </a:endParaRPr>
          </a:p>
        </p:txBody>
      </p:sp>
      <p:sp>
        <p:nvSpPr>
          <p:cNvPr id="291" name="PlaceHolder 3"/>
          <p:cNvSpPr>
            <a:spLocks noGrp="1"/>
          </p:cNvSpPr>
          <p:nvPr>
            <p:ph type="body"/>
          </p:nvPr>
        </p:nvSpPr>
        <p:spPr>
          <a:xfrm>
            <a:off x="838080" y="4098240"/>
            <a:ext cx="5131080" cy="2075040"/>
          </a:xfrm>
          <a:prstGeom prst="rect">
            <a:avLst/>
          </a:prstGeom>
        </p:spPr>
        <p:txBody>
          <a:bodyPr lIns="0" rIns="0" tIns="0" bIns="0"/>
          <a:p>
            <a:endParaRPr b="0" lang="en-US" sz="2800" spc="-1" strike="noStrike">
              <a:solidFill>
                <a:srgbClr val="000000"/>
              </a:solidFill>
              <a:uFill>
                <a:solidFill>
                  <a:srgbClr val="ffffff"/>
                </a:solidFill>
              </a:uFill>
              <a:latin typeface="Calibri"/>
            </a:endParaRPr>
          </a:p>
        </p:txBody>
      </p:sp>
      <p:sp>
        <p:nvSpPr>
          <p:cNvPr id="292" name="PlaceHolder 4"/>
          <p:cNvSpPr>
            <a:spLocks noGrp="1"/>
          </p:cNvSpPr>
          <p:nvPr>
            <p:ph type="body"/>
          </p:nvPr>
        </p:nvSpPr>
        <p:spPr>
          <a:xfrm>
            <a:off x="6226200" y="1825560"/>
            <a:ext cx="5131080" cy="4350960"/>
          </a:xfrm>
          <a:prstGeom prst="rect">
            <a:avLst/>
          </a:prstGeom>
        </p:spPr>
        <p:txBody>
          <a:bodyPr lIns="0" rIns="0" tIns="0" bIns="0"/>
          <a:p>
            <a:endParaRPr b="0" lang="en-US" sz="2800" spc="-1" strike="noStrike">
              <a:solidFill>
                <a:srgbClr val="000000"/>
              </a:solidFill>
              <a:uFill>
                <a:solidFill>
                  <a:srgbClr val="ffffff"/>
                </a:solidFill>
              </a:uFill>
              <a:latin typeface="Calibri"/>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7"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000000"/>
              </a:solidFill>
              <a:uFill>
                <a:solidFill>
                  <a:srgbClr val="ffffff"/>
                </a:solidFill>
              </a:uFill>
              <a:latin typeface="Calibri"/>
            </a:endParaRPr>
          </a:p>
        </p:txBody>
      </p:sp>
      <p:sp>
        <p:nvSpPr>
          <p:cNvPr id="18" name="PlaceHolder 2"/>
          <p:cNvSpPr>
            <a:spLocks noGrp="1"/>
          </p:cNvSpPr>
          <p:nvPr>
            <p:ph type="body"/>
          </p:nvPr>
        </p:nvSpPr>
        <p:spPr>
          <a:xfrm>
            <a:off x="838080" y="1825560"/>
            <a:ext cx="5131080" cy="4350960"/>
          </a:xfrm>
          <a:prstGeom prst="rect">
            <a:avLst/>
          </a:prstGeom>
        </p:spPr>
        <p:txBody>
          <a:bodyPr lIns="0" rIns="0" tIns="0" bIns="0"/>
          <a:p>
            <a:endParaRPr b="0" lang="en-US" sz="2800" spc="-1" strike="noStrike">
              <a:solidFill>
                <a:srgbClr val="000000"/>
              </a:solidFill>
              <a:uFill>
                <a:solidFill>
                  <a:srgbClr val="ffffff"/>
                </a:solidFill>
              </a:uFill>
              <a:latin typeface="Calibri"/>
            </a:endParaRPr>
          </a:p>
        </p:txBody>
      </p:sp>
      <p:sp>
        <p:nvSpPr>
          <p:cNvPr id="19" name="PlaceHolder 3"/>
          <p:cNvSpPr>
            <a:spLocks noGrp="1"/>
          </p:cNvSpPr>
          <p:nvPr>
            <p:ph type="body"/>
          </p:nvPr>
        </p:nvSpPr>
        <p:spPr>
          <a:xfrm>
            <a:off x="6226200" y="1825560"/>
            <a:ext cx="5131080" cy="2075040"/>
          </a:xfrm>
          <a:prstGeom prst="rect">
            <a:avLst/>
          </a:prstGeom>
        </p:spPr>
        <p:txBody>
          <a:bodyPr lIns="0" rIns="0" tIns="0" bIns="0"/>
          <a:p>
            <a:endParaRPr b="0" lang="en-US" sz="2800" spc="-1" strike="noStrike">
              <a:solidFill>
                <a:srgbClr val="000000"/>
              </a:solidFill>
              <a:uFill>
                <a:solidFill>
                  <a:srgbClr val="ffffff"/>
                </a:solidFill>
              </a:uFill>
              <a:latin typeface="Calibri"/>
            </a:endParaRPr>
          </a:p>
        </p:txBody>
      </p:sp>
      <p:sp>
        <p:nvSpPr>
          <p:cNvPr id="20" name="PlaceHolder 4"/>
          <p:cNvSpPr>
            <a:spLocks noGrp="1"/>
          </p:cNvSpPr>
          <p:nvPr>
            <p:ph type="body"/>
          </p:nvPr>
        </p:nvSpPr>
        <p:spPr>
          <a:xfrm>
            <a:off x="6226200" y="4098240"/>
            <a:ext cx="5131080" cy="2075040"/>
          </a:xfrm>
          <a:prstGeom prst="rect">
            <a:avLst/>
          </a:prstGeom>
        </p:spPr>
        <p:txBody>
          <a:bodyPr lIns="0" rIns="0" tIns="0" bIns="0"/>
          <a:p>
            <a:endParaRPr b="0" lang="en-US" sz="2800" spc="-1" strike="noStrike">
              <a:solidFill>
                <a:srgbClr val="000000"/>
              </a:solidFill>
              <a:uFill>
                <a:solidFill>
                  <a:srgbClr val="ffffff"/>
                </a:solidFill>
              </a:uFill>
              <a:latin typeface="Calibri"/>
            </a:endParaRPr>
          </a:p>
        </p:txBody>
      </p:sp>
    </p:spTree>
  </p:cSld>
</p:sldLayout>
</file>

<file path=ppt/slideLayouts/slideLayout8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93"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000000"/>
              </a:solidFill>
              <a:uFill>
                <a:solidFill>
                  <a:srgbClr val="ffffff"/>
                </a:solidFill>
              </a:uFill>
              <a:latin typeface="Calibri"/>
            </a:endParaRPr>
          </a:p>
        </p:txBody>
      </p:sp>
      <p:sp>
        <p:nvSpPr>
          <p:cNvPr id="294" name="PlaceHolder 2"/>
          <p:cNvSpPr>
            <a:spLocks noGrp="1"/>
          </p:cNvSpPr>
          <p:nvPr>
            <p:ph type="body"/>
          </p:nvPr>
        </p:nvSpPr>
        <p:spPr>
          <a:xfrm>
            <a:off x="838080" y="1825560"/>
            <a:ext cx="5131080" cy="4350960"/>
          </a:xfrm>
          <a:prstGeom prst="rect">
            <a:avLst/>
          </a:prstGeom>
        </p:spPr>
        <p:txBody>
          <a:bodyPr lIns="0" rIns="0" tIns="0" bIns="0"/>
          <a:p>
            <a:endParaRPr b="0" lang="en-US" sz="2800" spc="-1" strike="noStrike">
              <a:solidFill>
                <a:srgbClr val="000000"/>
              </a:solidFill>
              <a:uFill>
                <a:solidFill>
                  <a:srgbClr val="ffffff"/>
                </a:solidFill>
              </a:uFill>
              <a:latin typeface="Calibri"/>
            </a:endParaRPr>
          </a:p>
        </p:txBody>
      </p:sp>
      <p:sp>
        <p:nvSpPr>
          <p:cNvPr id="295" name="PlaceHolder 3"/>
          <p:cNvSpPr>
            <a:spLocks noGrp="1"/>
          </p:cNvSpPr>
          <p:nvPr>
            <p:ph type="body"/>
          </p:nvPr>
        </p:nvSpPr>
        <p:spPr>
          <a:xfrm>
            <a:off x="6226200" y="1825560"/>
            <a:ext cx="5131080" cy="2075040"/>
          </a:xfrm>
          <a:prstGeom prst="rect">
            <a:avLst/>
          </a:prstGeom>
        </p:spPr>
        <p:txBody>
          <a:bodyPr lIns="0" rIns="0" tIns="0" bIns="0"/>
          <a:p>
            <a:endParaRPr b="0" lang="en-US" sz="2800" spc="-1" strike="noStrike">
              <a:solidFill>
                <a:srgbClr val="000000"/>
              </a:solidFill>
              <a:uFill>
                <a:solidFill>
                  <a:srgbClr val="ffffff"/>
                </a:solidFill>
              </a:uFill>
              <a:latin typeface="Calibri"/>
            </a:endParaRPr>
          </a:p>
        </p:txBody>
      </p:sp>
      <p:sp>
        <p:nvSpPr>
          <p:cNvPr id="296" name="PlaceHolder 4"/>
          <p:cNvSpPr>
            <a:spLocks noGrp="1"/>
          </p:cNvSpPr>
          <p:nvPr>
            <p:ph type="body"/>
          </p:nvPr>
        </p:nvSpPr>
        <p:spPr>
          <a:xfrm>
            <a:off x="6226200" y="4098240"/>
            <a:ext cx="5131080" cy="2075040"/>
          </a:xfrm>
          <a:prstGeom prst="rect">
            <a:avLst/>
          </a:prstGeom>
        </p:spPr>
        <p:txBody>
          <a:bodyPr lIns="0" rIns="0" tIns="0" bIns="0"/>
          <a:p>
            <a:endParaRPr b="0" lang="en-US" sz="2800" spc="-1" strike="noStrike">
              <a:solidFill>
                <a:srgbClr val="000000"/>
              </a:solidFill>
              <a:uFill>
                <a:solidFill>
                  <a:srgbClr val="ffffff"/>
                </a:solidFill>
              </a:uFill>
              <a:latin typeface="Calibri"/>
            </a:endParaRPr>
          </a:p>
        </p:txBody>
      </p:sp>
    </p:spTree>
  </p:cSld>
</p:sldLayout>
</file>

<file path=ppt/slideLayouts/slideLayout8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97"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000000"/>
              </a:solidFill>
              <a:uFill>
                <a:solidFill>
                  <a:srgbClr val="ffffff"/>
                </a:solidFill>
              </a:uFill>
              <a:latin typeface="Calibri"/>
            </a:endParaRPr>
          </a:p>
        </p:txBody>
      </p:sp>
      <p:sp>
        <p:nvSpPr>
          <p:cNvPr id="298" name="PlaceHolder 2"/>
          <p:cNvSpPr>
            <a:spLocks noGrp="1"/>
          </p:cNvSpPr>
          <p:nvPr>
            <p:ph type="body"/>
          </p:nvPr>
        </p:nvSpPr>
        <p:spPr>
          <a:xfrm>
            <a:off x="838080" y="1825560"/>
            <a:ext cx="5131080" cy="2075040"/>
          </a:xfrm>
          <a:prstGeom prst="rect">
            <a:avLst/>
          </a:prstGeom>
        </p:spPr>
        <p:txBody>
          <a:bodyPr lIns="0" rIns="0" tIns="0" bIns="0"/>
          <a:p>
            <a:endParaRPr b="0" lang="en-US" sz="2800" spc="-1" strike="noStrike">
              <a:solidFill>
                <a:srgbClr val="000000"/>
              </a:solidFill>
              <a:uFill>
                <a:solidFill>
                  <a:srgbClr val="ffffff"/>
                </a:solidFill>
              </a:uFill>
              <a:latin typeface="Calibri"/>
            </a:endParaRPr>
          </a:p>
        </p:txBody>
      </p:sp>
      <p:sp>
        <p:nvSpPr>
          <p:cNvPr id="299" name="PlaceHolder 3"/>
          <p:cNvSpPr>
            <a:spLocks noGrp="1"/>
          </p:cNvSpPr>
          <p:nvPr>
            <p:ph type="body"/>
          </p:nvPr>
        </p:nvSpPr>
        <p:spPr>
          <a:xfrm>
            <a:off x="6226200" y="1825560"/>
            <a:ext cx="5131080" cy="2075040"/>
          </a:xfrm>
          <a:prstGeom prst="rect">
            <a:avLst/>
          </a:prstGeom>
        </p:spPr>
        <p:txBody>
          <a:bodyPr lIns="0" rIns="0" tIns="0" bIns="0"/>
          <a:p>
            <a:endParaRPr b="0" lang="en-US" sz="2800" spc="-1" strike="noStrike">
              <a:solidFill>
                <a:srgbClr val="000000"/>
              </a:solidFill>
              <a:uFill>
                <a:solidFill>
                  <a:srgbClr val="ffffff"/>
                </a:solidFill>
              </a:uFill>
              <a:latin typeface="Calibri"/>
            </a:endParaRPr>
          </a:p>
        </p:txBody>
      </p:sp>
      <p:sp>
        <p:nvSpPr>
          <p:cNvPr id="300" name="PlaceHolder 4"/>
          <p:cNvSpPr>
            <a:spLocks noGrp="1"/>
          </p:cNvSpPr>
          <p:nvPr>
            <p:ph type="body"/>
          </p:nvPr>
        </p:nvSpPr>
        <p:spPr>
          <a:xfrm>
            <a:off x="838080" y="4098240"/>
            <a:ext cx="10515240" cy="2075040"/>
          </a:xfrm>
          <a:prstGeom prst="rect">
            <a:avLst/>
          </a:prstGeom>
        </p:spPr>
        <p:txBody>
          <a:bodyPr lIns="0" rIns="0" tIns="0" bIns="0"/>
          <a:p>
            <a:endParaRPr b="0" lang="en-US" sz="2800" spc="-1" strike="noStrike">
              <a:solidFill>
                <a:srgbClr val="000000"/>
              </a:solidFill>
              <a:uFill>
                <a:solidFill>
                  <a:srgbClr val="ffffff"/>
                </a:solidFill>
              </a:uFill>
              <a:latin typeface="Calibri"/>
            </a:endParaRPr>
          </a:p>
        </p:txBody>
      </p:sp>
    </p:spTree>
  </p:cSld>
</p:sldLayout>
</file>

<file path=ppt/slideLayouts/slideLayout8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01"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000000"/>
              </a:solidFill>
              <a:uFill>
                <a:solidFill>
                  <a:srgbClr val="ffffff"/>
                </a:solidFill>
              </a:uFill>
              <a:latin typeface="Calibri"/>
            </a:endParaRPr>
          </a:p>
        </p:txBody>
      </p:sp>
      <p:sp>
        <p:nvSpPr>
          <p:cNvPr id="302" name="PlaceHolder 2"/>
          <p:cNvSpPr>
            <a:spLocks noGrp="1"/>
          </p:cNvSpPr>
          <p:nvPr>
            <p:ph type="body"/>
          </p:nvPr>
        </p:nvSpPr>
        <p:spPr>
          <a:xfrm>
            <a:off x="838080" y="1825560"/>
            <a:ext cx="10515240" cy="2075040"/>
          </a:xfrm>
          <a:prstGeom prst="rect">
            <a:avLst/>
          </a:prstGeom>
        </p:spPr>
        <p:txBody>
          <a:bodyPr lIns="0" rIns="0" tIns="0" bIns="0"/>
          <a:p>
            <a:endParaRPr b="0" lang="en-US" sz="2800" spc="-1" strike="noStrike">
              <a:solidFill>
                <a:srgbClr val="000000"/>
              </a:solidFill>
              <a:uFill>
                <a:solidFill>
                  <a:srgbClr val="ffffff"/>
                </a:solidFill>
              </a:uFill>
              <a:latin typeface="Calibri"/>
            </a:endParaRPr>
          </a:p>
        </p:txBody>
      </p:sp>
      <p:sp>
        <p:nvSpPr>
          <p:cNvPr id="303" name="PlaceHolder 3"/>
          <p:cNvSpPr>
            <a:spLocks noGrp="1"/>
          </p:cNvSpPr>
          <p:nvPr>
            <p:ph type="body"/>
          </p:nvPr>
        </p:nvSpPr>
        <p:spPr>
          <a:xfrm>
            <a:off x="838080" y="4098240"/>
            <a:ext cx="10515240" cy="2075040"/>
          </a:xfrm>
          <a:prstGeom prst="rect">
            <a:avLst/>
          </a:prstGeom>
        </p:spPr>
        <p:txBody>
          <a:bodyPr lIns="0" rIns="0" tIns="0" bIns="0"/>
          <a:p>
            <a:endParaRPr b="0" lang="en-US" sz="2800" spc="-1" strike="noStrike">
              <a:solidFill>
                <a:srgbClr val="000000"/>
              </a:solidFill>
              <a:uFill>
                <a:solidFill>
                  <a:srgbClr val="ffffff"/>
                </a:solidFill>
              </a:uFill>
              <a:latin typeface="Calibri"/>
            </a:endParaRPr>
          </a:p>
        </p:txBody>
      </p:sp>
    </p:spTree>
  </p:cSld>
</p:sldLayout>
</file>

<file path=ppt/slideLayouts/slideLayout8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04"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000000"/>
              </a:solidFill>
              <a:uFill>
                <a:solidFill>
                  <a:srgbClr val="ffffff"/>
                </a:solidFill>
              </a:uFill>
              <a:latin typeface="Calibri"/>
            </a:endParaRPr>
          </a:p>
        </p:txBody>
      </p:sp>
      <p:sp>
        <p:nvSpPr>
          <p:cNvPr id="305" name="PlaceHolder 2"/>
          <p:cNvSpPr>
            <a:spLocks noGrp="1"/>
          </p:cNvSpPr>
          <p:nvPr>
            <p:ph type="body"/>
          </p:nvPr>
        </p:nvSpPr>
        <p:spPr>
          <a:xfrm>
            <a:off x="838080" y="1825560"/>
            <a:ext cx="5131080" cy="2075040"/>
          </a:xfrm>
          <a:prstGeom prst="rect">
            <a:avLst/>
          </a:prstGeom>
        </p:spPr>
        <p:txBody>
          <a:bodyPr lIns="0" rIns="0" tIns="0" bIns="0"/>
          <a:p>
            <a:endParaRPr b="0" lang="en-US" sz="2800" spc="-1" strike="noStrike">
              <a:solidFill>
                <a:srgbClr val="000000"/>
              </a:solidFill>
              <a:uFill>
                <a:solidFill>
                  <a:srgbClr val="ffffff"/>
                </a:solidFill>
              </a:uFill>
              <a:latin typeface="Calibri"/>
            </a:endParaRPr>
          </a:p>
        </p:txBody>
      </p:sp>
      <p:sp>
        <p:nvSpPr>
          <p:cNvPr id="306" name="PlaceHolder 3"/>
          <p:cNvSpPr>
            <a:spLocks noGrp="1"/>
          </p:cNvSpPr>
          <p:nvPr>
            <p:ph type="body"/>
          </p:nvPr>
        </p:nvSpPr>
        <p:spPr>
          <a:xfrm>
            <a:off x="6226200" y="1825560"/>
            <a:ext cx="5131080" cy="2075040"/>
          </a:xfrm>
          <a:prstGeom prst="rect">
            <a:avLst/>
          </a:prstGeom>
        </p:spPr>
        <p:txBody>
          <a:bodyPr lIns="0" rIns="0" tIns="0" bIns="0"/>
          <a:p>
            <a:endParaRPr b="0" lang="en-US" sz="2800" spc="-1" strike="noStrike">
              <a:solidFill>
                <a:srgbClr val="000000"/>
              </a:solidFill>
              <a:uFill>
                <a:solidFill>
                  <a:srgbClr val="ffffff"/>
                </a:solidFill>
              </a:uFill>
              <a:latin typeface="Calibri"/>
            </a:endParaRPr>
          </a:p>
        </p:txBody>
      </p:sp>
      <p:sp>
        <p:nvSpPr>
          <p:cNvPr id="307" name="PlaceHolder 4"/>
          <p:cNvSpPr>
            <a:spLocks noGrp="1"/>
          </p:cNvSpPr>
          <p:nvPr>
            <p:ph type="body"/>
          </p:nvPr>
        </p:nvSpPr>
        <p:spPr>
          <a:xfrm>
            <a:off x="6226200" y="4098240"/>
            <a:ext cx="5131080" cy="2075040"/>
          </a:xfrm>
          <a:prstGeom prst="rect">
            <a:avLst/>
          </a:prstGeom>
        </p:spPr>
        <p:txBody>
          <a:bodyPr lIns="0" rIns="0" tIns="0" bIns="0"/>
          <a:p>
            <a:endParaRPr b="0" lang="en-US" sz="2800" spc="-1" strike="noStrike">
              <a:solidFill>
                <a:srgbClr val="000000"/>
              </a:solidFill>
              <a:uFill>
                <a:solidFill>
                  <a:srgbClr val="ffffff"/>
                </a:solidFill>
              </a:uFill>
              <a:latin typeface="Calibri"/>
            </a:endParaRPr>
          </a:p>
        </p:txBody>
      </p:sp>
      <p:sp>
        <p:nvSpPr>
          <p:cNvPr id="308" name="PlaceHolder 5"/>
          <p:cNvSpPr>
            <a:spLocks noGrp="1"/>
          </p:cNvSpPr>
          <p:nvPr>
            <p:ph type="body"/>
          </p:nvPr>
        </p:nvSpPr>
        <p:spPr>
          <a:xfrm>
            <a:off x="838080" y="4098240"/>
            <a:ext cx="5131080" cy="2075040"/>
          </a:xfrm>
          <a:prstGeom prst="rect">
            <a:avLst/>
          </a:prstGeom>
        </p:spPr>
        <p:txBody>
          <a:bodyPr lIns="0" rIns="0" tIns="0" bIns="0"/>
          <a:p>
            <a:endParaRPr b="0" lang="en-US" sz="2800" spc="-1" strike="noStrike">
              <a:solidFill>
                <a:srgbClr val="000000"/>
              </a:solidFill>
              <a:uFill>
                <a:solidFill>
                  <a:srgbClr val="ffffff"/>
                </a:solidFill>
              </a:uFill>
              <a:latin typeface="Calibri"/>
            </a:endParaRPr>
          </a:p>
        </p:txBody>
      </p:sp>
    </p:spTree>
  </p:cSld>
</p:sldLayout>
</file>

<file path=ppt/slideLayouts/slideLayout8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09"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000000"/>
              </a:solidFill>
              <a:uFill>
                <a:solidFill>
                  <a:srgbClr val="ffffff"/>
                </a:solidFill>
              </a:uFill>
              <a:latin typeface="Calibri"/>
            </a:endParaRPr>
          </a:p>
        </p:txBody>
      </p:sp>
      <p:sp>
        <p:nvSpPr>
          <p:cNvPr id="310" name="PlaceHolder 2"/>
          <p:cNvSpPr>
            <a:spLocks noGrp="1"/>
          </p:cNvSpPr>
          <p:nvPr>
            <p:ph type="body"/>
          </p:nvPr>
        </p:nvSpPr>
        <p:spPr>
          <a:xfrm>
            <a:off x="838080" y="1825560"/>
            <a:ext cx="10515240" cy="4350960"/>
          </a:xfrm>
          <a:prstGeom prst="rect">
            <a:avLst/>
          </a:prstGeom>
        </p:spPr>
        <p:txBody>
          <a:bodyPr lIns="0" rIns="0" tIns="0" bIns="0"/>
          <a:p>
            <a:endParaRPr b="0" lang="en-US" sz="2800" spc="-1" strike="noStrike">
              <a:solidFill>
                <a:srgbClr val="000000"/>
              </a:solidFill>
              <a:uFill>
                <a:solidFill>
                  <a:srgbClr val="ffffff"/>
                </a:solidFill>
              </a:uFill>
              <a:latin typeface="Calibri"/>
            </a:endParaRPr>
          </a:p>
        </p:txBody>
      </p:sp>
      <p:sp>
        <p:nvSpPr>
          <p:cNvPr id="311" name="PlaceHolder 3"/>
          <p:cNvSpPr>
            <a:spLocks noGrp="1"/>
          </p:cNvSpPr>
          <p:nvPr>
            <p:ph type="body"/>
          </p:nvPr>
        </p:nvSpPr>
        <p:spPr>
          <a:xfrm>
            <a:off x="838080" y="1825560"/>
            <a:ext cx="10515240" cy="4350960"/>
          </a:xfrm>
          <a:prstGeom prst="rect">
            <a:avLst/>
          </a:prstGeom>
        </p:spPr>
        <p:txBody>
          <a:bodyPr lIns="0" rIns="0" tIns="0" bIns="0"/>
          <a:p>
            <a:endParaRPr b="0" lang="en-US" sz="2800" spc="-1" strike="noStrike">
              <a:solidFill>
                <a:srgbClr val="000000"/>
              </a:solidFill>
              <a:uFill>
                <a:solidFill>
                  <a:srgbClr val="ffffff"/>
                </a:solidFill>
              </a:uFill>
              <a:latin typeface="Calibri"/>
            </a:endParaRPr>
          </a:p>
        </p:txBody>
      </p:sp>
      <p:pic>
        <p:nvPicPr>
          <p:cNvPr id="312" name="" descr=""/>
          <p:cNvPicPr/>
          <p:nvPr/>
        </p:nvPicPr>
        <p:blipFill>
          <a:blip r:embed="rId2"/>
          <a:stretch/>
        </p:blipFill>
        <p:spPr>
          <a:xfrm>
            <a:off x="3368880" y="1825560"/>
            <a:ext cx="5452920" cy="4350960"/>
          </a:xfrm>
          <a:prstGeom prst="rect">
            <a:avLst/>
          </a:prstGeom>
          <a:ln>
            <a:noFill/>
          </a:ln>
        </p:spPr>
      </p:pic>
      <p:pic>
        <p:nvPicPr>
          <p:cNvPr id="313" name="" descr=""/>
          <p:cNvPicPr/>
          <p:nvPr/>
        </p:nvPicPr>
        <p:blipFill>
          <a:blip r:embed="rId3"/>
          <a:stretch/>
        </p:blipFill>
        <p:spPr>
          <a:xfrm>
            <a:off x="3368880" y="1825560"/>
            <a:ext cx="5452920" cy="4350960"/>
          </a:xfrm>
          <a:prstGeom prst="rect">
            <a:avLst/>
          </a:prstGeom>
          <a:ln>
            <a:noFill/>
          </a:ln>
        </p:spPr>
      </p:pic>
    </p:spTree>
  </p:cSld>
</p:sldLayout>
</file>

<file path=ppt/slideLayouts/slideLayout8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8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33"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000000"/>
              </a:solidFill>
              <a:uFill>
                <a:solidFill>
                  <a:srgbClr val="ffffff"/>
                </a:solidFill>
              </a:uFill>
              <a:latin typeface="Calibri"/>
            </a:endParaRPr>
          </a:p>
        </p:txBody>
      </p:sp>
      <p:sp>
        <p:nvSpPr>
          <p:cNvPr id="334" name="PlaceHolder 2"/>
          <p:cNvSpPr>
            <a:spLocks noGrp="1"/>
          </p:cNvSpPr>
          <p:nvPr>
            <p:ph type="subTitle"/>
          </p:nvPr>
        </p:nvSpPr>
        <p:spPr>
          <a:xfrm>
            <a:off x="838080" y="1825560"/>
            <a:ext cx="10515240" cy="4350960"/>
          </a:xfrm>
          <a:prstGeom prst="rect">
            <a:avLst/>
          </a:prstGeom>
        </p:spPr>
        <p:txBody>
          <a:bodyPr lIns="0" rIns="0" tIns="0" bIns="0" anchor="ctr"/>
          <a:p>
            <a:pPr algn="ctr"/>
            <a:endParaRPr b="0" lang="en-US" sz="3200" spc="-1" strike="noStrike">
              <a:solidFill>
                <a:srgbClr val="000000"/>
              </a:solidFill>
              <a:uFill>
                <a:solidFill>
                  <a:srgbClr val="ffffff"/>
                </a:solidFill>
              </a:uFill>
              <a:latin typeface="Arial"/>
            </a:endParaRPr>
          </a:p>
        </p:txBody>
      </p:sp>
    </p:spTree>
  </p:cSld>
</p:sldLayout>
</file>

<file path=ppt/slideLayouts/slideLayout8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335"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000000"/>
              </a:solidFill>
              <a:uFill>
                <a:solidFill>
                  <a:srgbClr val="ffffff"/>
                </a:solidFill>
              </a:uFill>
              <a:latin typeface="Calibri"/>
            </a:endParaRPr>
          </a:p>
        </p:txBody>
      </p:sp>
      <p:sp>
        <p:nvSpPr>
          <p:cNvPr id="336" name="PlaceHolder 2"/>
          <p:cNvSpPr>
            <a:spLocks noGrp="1"/>
          </p:cNvSpPr>
          <p:nvPr>
            <p:ph type="body"/>
          </p:nvPr>
        </p:nvSpPr>
        <p:spPr>
          <a:xfrm>
            <a:off x="838080" y="1825560"/>
            <a:ext cx="10515240" cy="4350960"/>
          </a:xfrm>
          <a:prstGeom prst="rect">
            <a:avLst/>
          </a:prstGeom>
        </p:spPr>
        <p:txBody>
          <a:bodyPr lIns="0" rIns="0" tIns="0" bIns="0"/>
          <a:p>
            <a:endParaRPr b="0" lang="en-US" sz="2800" spc="-1" strike="noStrike">
              <a:solidFill>
                <a:srgbClr val="000000"/>
              </a:solidFill>
              <a:uFill>
                <a:solidFill>
                  <a:srgbClr val="ffffff"/>
                </a:solidFill>
              </a:uFill>
              <a:latin typeface="Calibri"/>
            </a:endParaRPr>
          </a:p>
        </p:txBody>
      </p:sp>
    </p:spTree>
  </p:cSld>
</p:sldLayout>
</file>

<file path=ppt/slideLayouts/slideLayout8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337"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000000"/>
              </a:solidFill>
              <a:uFill>
                <a:solidFill>
                  <a:srgbClr val="ffffff"/>
                </a:solidFill>
              </a:uFill>
              <a:latin typeface="Calibri"/>
            </a:endParaRPr>
          </a:p>
        </p:txBody>
      </p:sp>
      <p:sp>
        <p:nvSpPr>
          <p:cNvPr id="338" name="PlaceHolder 2"/>
          <p:cNvSpPr>
            <a:spLocks noGrp="1"/>
          </p:cNvSpPr>
          <p:nvPr>
            <p:ph type="body"/>
          </p:nvPr>
        </p:nvSpPr>
        <p:spPr>
          <a:xfrm>
            <a:off x="838080" y="1825560"/>
            <a:ext cx="5131080" cy="4350960"/>
          </a:xfrm>
          <a:prstGeom prst="rect">
            <a:avLst/>
          </a:prstGeom>
        </p:spPr>
        <p:txBody>
          <a:bodyPr lIns="0" rIns="0" tIns="0" bIns="0"/>
          <a:p>
            <a:endParaRPr b="0" lang="en-US" sz="2800" spc="-1" strike="noStrike">
              <a:solidFill>
                <a:srgbClr val="000000"/>
              </a:solidFill>
              <a:uFill>
                <a:solidFill>
                  <a:srgbClr val="ffffff"/>
                </a:solidFill>
              </a:uFill>
              <a:latin typeface="Calibri"/>
            </a:endParaRPr>
          </a:p>
        </p:txBody>
      </p:sp>
      <p:sp>
        <p:nvSpPr>
          <p:cNvPr id="339" name="PlaceHolder 3"/>
          <p:cNvSpPr>
            <a:spLocks noGrp="1"/>
          </p:cNvSpPr>
          <p:nvPr>
            <p:ph type="body"/>
          </p:nvPr>
        </p:nvSpPr>
        <p:spPr>
          <a:xfrm>
            <a:off x="6226200" y="1825560"/>
            <a:ext cx="5131080" cy="4350960"/>
          </a:xfrm>
          <a:prstGeom prst="rect">
            <a:avLst/>
          </a:prstGeom>
        </p:spPr>
        <p:txBody>
          <a:bodyPr lIns="0" rIns="0" tIns="0" bIns="0"/>
          <a:p>
            <a:endParaRPr b="0" lang="en-US" sz="2800" spc="-1" strike="noStrike">
              <a:solidFill>
                <a:srgbClr val="000000"/>
              </a:solidFill>
              <a:uFill>
                <a:solidFill>
                  <a:srgbClr val="ffffff"/>
                </a:solidFill>
              </a:uFill>
              <a:latin typeface="Calibri"/>
            </a:endParaRPr>
          </a:p>
        </p:txBody>
      </p:sp>
    </p:spTree>
  </p:cSld>
</p:sldLayout>
</file>

<file path=ppt/slideLayouts/slideLayout8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340"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000000"/>
              </a:solidFill>
              <a:uFill>
                <a:solidFill>
                  <a:srgbClr val="ffffff"/>
                </a:solidFill>
              </a:uFill>
              <a:latin typeface="Calibri"/>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1"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000000"/>
              </a:solidFill>
              <a:uFill>
                <a:solidFill>
                  <a:srgbClr val="ffffff"/>
                </a:solidFill>
              </a:uFill>
              <a:latin typeface="Calibri"/>
            </a:endParaRPr>
          </a:p>
        </p:txBody>
      </p:sp>
      <p:sp>
        <p:nvSpPr>
          <p:cNvPr id="22" name="PlaceHolder 2"/>
          <p:cNvSpPr>
            <a:spLocks noGrp="1"/>
          </p:cNvSpPr>
          <p:nvPr>
            <p:ph type="body"/>
          </p:nvPr>
        </p:nvSpPr>
        <p:spPr>
          <a:xfrm>
            <a:off x="838080" y="1825560"/>
            <a:ext cx="5131080" cy="2075040"/>
          </a:xfrm>
          <a:prstGeom prst="rect">
            <a:avLst/>
          </a:prstGeom>
        </p:spPr>
        <p:txBody>
          <a:bodyPr lIns="0" rIns="0" tIns="0" bIns="0"/>
          <a:p>
            <a:endParaRPr b="0" lang="en-US" sz="2800" spc="-1" strike="noStrike">
              <a:solidFill>
                <a:srgbClr val="000000"/>
              </a:solidFill>
              <a:uFill>
                <a:solidFill>
                  <a:srgbClr val="ffffff"/>
                </a:solidFill>
              </a:uFill>
              <a:latin typeface="Calibri"/>
            </a:endParaRPr>
          </a:p>
        </p:txBody>
      </p:sp>
      <p:sp>
        <p:nvSpPr>
          <p:cNvPr id="23" name="PlaceHolder 3"/>
          <p:cNvSpPr>
            <a:spLocks noGrp="1"/>
          </p:cNvSpPr>
          <p:nvPr>
            <p:ph type="body"/>
          </p:nvPr>
        </p:nvSpPr>
        <p:spPr>
          <a:xfrm>
            <a:off x="6226200" y="1825560"/>
            <a:ext cx="5131080" cy="2075040"/>
          </a:xfrm>
          <a:prstGeom prst="rect">
            <a:avLst/>
          </a:prstGeom>
        </p:spPr>
        <p:txBody>
          <a:bodyPr lIns="0" rIns="0" tIns="0" bIns="0"/>
          <a:p>
            <a:endParaRPr b="0" lang="en-US" sz="2800" spc="-1" strike="noStrike">
              <a:solidFill>
                <a:srgbClr val="000000"/>
              </a:solidFill>
              <a:uFill>
                <a:solidFill>
                  <a:srgbClr val="ffffff"/>
                </a:solidFill>
              </a:uFill>
              <a:latin typeface="Calibri"/>
            </a:endParaRPr>
          </a:p>
        </p:txBody>
      </p:sp>
      <p:sp>
        <p:nvSpPr>
          <p:cNvPr id="24" name="PlaceHolder 4"/>
          <p:cNvSpPr>
            <a:spLocks noGrp="1"/>
          </p:cNvSpPr>
          <p:nvPr>
            <p:ph type="body"/>
          </p:nvPr>
        </p:nvSpPr>
        <p:spPr>
          <a:xfrm>
            <a:off x="838080" y="4098240"/>
            <a:ext cx="10515240" cy="2075040"/>
          </a:xfrm>
          <a:prstGeom prst="rect">
            <a:avLst/>
          </a:prstGeom>
        </p:spPr>
        <p:txBody>
          <a:bodyPr lIns="0" rIns="0" tIns="0" bIns="0"/>
          <a:p>
            <a:endParaRPr b="0" lang="en-US" sz="2800" spc="-1" strike="noStrike">
              <a:solidFill>
                <a:srgbClr val="000000"/>
              </a:solidFill>
              <a:uFill>
                <a:solidFill>
                  <a:srgbClr val="ffffff"/>
                </a:solidFill>
              </a:uFill>
              <a:latin typeface="Calibri"/>
            </a:endParaRPr>
          </a:p>
        </p:txBody>
      </p:sp>
    </p:spTree>
  </p:cSld>
</p:sldLayout>
</file>

<file path=ppt/slideLayouts/slideLayout9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341" name="PlaceHolder 1"/>
          <p:cNvSpPr>
            <a:spLocks noGrp="1"/>
          </p:cNvSpPr>
          <p:nvPr>
            <p:ph type="subTitle"/>
          </p:nvPr>
        </p:nvSpPr>
        <p:spPr>
          <a:xfrm>
            <a:off x="609480" y="273600"/>
            <a:ext cx="10972440" cy="5307840"/>
          </a:xfrm>
          <a:prstGeom prst="rect">
            <a:avLst/>
          </a:prstGeom>
        </p:spPr>
        <p:txBody>
          <a:bodyPr lIns="0" rIns="0" tIns="0" bIns="0" anchor="ctr"/>
          <a:p>
            <a:pPr algn="ctr"/>
            <a:endParaRPr b="0" lang="en-US" sz="3200" spc="-1" strike="noStrike">
              <a:solidFill>
                <a:srgbClr val="000000"/>
              </a:solidFill>
              <a:uFill>
                <a:solidFill>
                  <a:srgbClr val="ffffff"/>
                </a:solidFill>
              </a:uFill>
              <a:latin typeface="Arial"/>
            </a:endParaRPr>
          </a:p>
        </p:txBody>
      </p:sp>
    </p:spTree>
  </p:cSld>
</p:sldLayout>
</file>

<file path=ppt/slideLayouts/slideLayout9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342"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000000"/>
              </a:solidFill>
              <a:uFill>
                <a:solidFill>
                  <a:srgbClr val="ffffff"/>
                </a:solidFill>
              </a:uFill>
              <a:latin typeface="Calibri"/>
            </a:endParaRPr>
          </a:p>
        </p:txBody>
      </p:sp>
      <p:sp>
        <p:nvSpPr>
          <p:cNvPr id="343" name="PlaceHolder 2"/>
          <p:cNvSpPr>
            <a:spLocks noGrp="1"/>
          </p:cNvSpPr>
          <p:nvPr>
            <p:ph type="body"/>
          </p:nvPr>
        </p:nvSpPr>
        <p:spPr>
          <a:xfrm>
            <a:off x="838080" y="1825560"/>
            <a:ext cx="5131080" cy="2075040"/>
          </a:xfrm>
          <a:prstGeom prst="rect">
            <a:avLst/>
          </a:prstGeom>
        </p:spPr>
        <p:txBody>
          <a:bodyPr lIns="0" rIns="0" tIns="0" bIns="0"/>
          <a:p>
            <a:endParaRPr b="0" lang="en-US" sz="2800" spc="-1" strike="noStrike">
              <a:solidFill>
                <a:srgbClr val="000000"/>
              </a:solidFill>
              <a:uFill>
                <a:solidFill>
                  <a:srgbClr val="ffffff"/>
                </a:solidFill>
              </a:uFill>
              <a:latin typeface="Calibri"/>
            </a:endParaRPr>
          </a:p>
        </p:txBody>
      </p:sp>
      <p:sp>
        <p:nvSpPr>
          <p:cNvPr id="344" name="PlaceHolder 3"/>
          <p:cNvSpPr>
            <a:spLocks noGrp="1"/>
          </p:cNvSpPr>
          <p:nvPr>
            <p:ph type="body"/>
          </p:nvPr>
        </p:nvSpPr>
        <p:spPr>
          <a:xfrm>
            <a:off x="838080" y="4098240"/>
            <a:ext cx="5131080" cy="2075040"/>
          </a:xfrm>
          <a:prstGeom prst="rect">
            <a:avLst/>
          </a:prstGeom>
        </p:spPr>
        <p:txBody>
          <a:bodyPr lIns="0" rIns="0" tIns="0" bIns="0"/>
          <a:p>
            <a:endParaRPr b="0" lang="en-US" sz="2800" spc="-1" strike="noStrike">
              <a:solidFill>
                <a:srgbClr val="000000"/>
              </a:solidFill>
              <a:uFill>
                <a:solidFill>
                  <a:srgbClr val="ffffff"/>
                </a:solidFill>
              </a:uFill>
              <a:latin typeface="Calibri"/>
            </a:endParaRPr>
          </a:p>
        </p:txBody>
      </p:sp>
      <p:sp>
        <p:nvSpPr>
          <p:cNvPr id="345" name="PlaceHolder 4"/>
          <p:cNvSpPr>
            <a:spLocks noGrp="1"/>
          </p:cNvSpPr>
          <p:nvPr>
            <p:ph type="body"/>
          </p:nvPr>
        </p:nvSpPr>
        <p:spPr>
          <a:xfrm>
            <a:off x="6226200" y="1825560"/>
            <a:ext cx="5131080" cy="4350960"/>
          </a:xfrm>
          <a:prstGeom prst="rect">
            <a:avLst/>
          </a:prstGeom>
        </p:spPr>
        <p:txBody>
          <a:bodyPr lIns="0" rIns="0" tIns="0" bIns="0"/>
          <a:p>
            <a:endParaRPr b="0" lang="en-US" sz="2800" spc="-1" strike="noStrike">
              <a:solidFill>
                <a:srgbClr val="000000"/>
              </a:solidFill>
              <a:uFill>
                <a:solidFill>
                  <a:srgbClr val="ffffff"/>
                </a:solidFill>
              </a:uFill>
              <a:latin typeface="Calibri"/>
            </a:endParaRPr>
          </a:p>
        </p:txBody>
      </p:sp>
    </p:spTree>
  </p:cSld>
</p:sldLayout>
</file>

<file path=ppt/slideLayouts/slideLayout9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346"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000000"/>
              </a:solidFill>
              <a:uFill>
                <a:solidFill>
                  <a:srgbClr val="ffffff"/>
                </a:solidFill>
              </a:uFill>
              <a:latin typeface="Calibri"/>
            </a:endParaRPr>
          </a:p>
        </p:txBody>
      </p:sp>
      <p:sp>
        <p:nvSpPr>
          <p:cNvPr id="347" name="PlaceHolder 2"/>
          <p:cNvSpPr>
            <a:spLocks noGrp="1"/>
          </p:cNvSpPr>
          <p:nvPr>
            <p:ph type="body"/>
          </p:nvPr>
        </p:nvSpPr>
        <p:spPr>
          <a:xfrm>
            <a:off x="838080" y="1825560"/>
            <a:ext cx="5131080" cy="4350960"/>
          </a:xfrm>
          <a:prstGeom prst="rect">
            <a:avLst/>
          </a:prstGeom>
        </p:spPr>
        <p:txBody>
          <a:bodyPr lIns="0" rIns="0" tIns="0" bIns="0"/>
          <a:p>
            <a:endParaRPr b="0" lang="en-US" sz="2800" spc="-1" strike="noStrike">
              <a:solidFill>
                <a:srgbClr val="000000"/>
              </a:solidFill>
              <a:uFill>
                <a:solidFill>
                  <a:srgbClr val="ffffff"/>
                </a:solidFill>
              </a:uFill>
              <a:latin typeface="Calibri"/>
            </a:endParaRPr>
          </a:p>
        </p:txBody>
      </p:sp>
      <p:sp>
        <p:nvSpPr>
          <p:cNvPr id="348" name="PlaceHolder 3"/>
          <p:cNvSpPr>
            <a:spLocks noGrp="1"/>
          </p:cNvSpPr>
          <p:nvPr>
            <p:ph type="body"/>
          </p:nvPr>
        </p:nvSpPr>
        <p:spPr>
          <a:xfrm>
            <a:off x="6226200" y="1825560"/>
            <a:ext cx="5131080" cy="2075040"/>
          </a:xfrm>
          <a:prstGeom prst="rect">
            <a:avLst/>
          </a:prstGeom>
        </p:spPr>
        <p:txBody>
          <a:bodyPr lIns="0" rIns="0" tIns="0" bIns="0"/>
          <a:p>
            <a:endParaRPr b="0" lang="en-US" sz="2800" spc="-1" strike="noStrike">
              <a:solidFill>
                <a:srgbClr val="000000"/>
              </a:solidFill>
              <a:uFill>
                <a:solidFill>
                  <a:srgbClr val="ffffff"/>
                </a:solidFill>
              </a:uFill>
              <a:latin typeface="Calibri"/>
            </a:endParaRPr>
          </a:p>
        </p:txBody>
      </p:sp>
      <p:sp>
        <p:nvSpPr>
          <p:cNvPr id="349" name="PlaceHolder 4"/>
          <p:cNvSpPr>
            <a:spLocks noGrp="1"/>
          </p:cNvSpPr>
          <p:nvPr>
            <p:ph type="body"/>
          </p:nvPr>
        </p:nvSpPr>
        <p:spPr>
          <a:xfrm>
            <a:off x="6226200" y="4098240"/>
            <a:ext cx="5131080" cy="2075040"/>
          </a:xfrm>
          <a:prstGeom prst="rect">
            <a:avLst/>
          </a:prstGeom>
        </p:spPr>
        <p:txBody>
          <a:bodyPr lIns="0" rIns="0" tIns="0" bIns="0"/>
          <a:p>
            <a:endParaRPr b="0" lang="en-US" sz="2800" spc="-1" strike="noStrike">
              <a:solidFill>
                <a:srgbClr val="000000"/>
              </a:solidFill>
              <a:uFill>
                <a:solidFill>
                  <a:srgbClr val="ffffff"/>
                </a:solidFill>
              </a:uFill>
              <a:latin typeface="Calibri"/>
            </a:endParaRPr>
          </a:p>
        </p:txBody>
      </p:sp>
    </p:spTree>
  </p:cSld>
</p:sldLayout>
</file>

<file path=ppt/slideLayouts/slideLayout9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50"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000000"/>
              </a:solidFill>
              <a:uFill>
                <a:solidFill>
                  <a:srgbClr val="ffffff"/>
                </a:solidFill>
              </a:uFill>
              <a:latin typeface="Calibri"/>
            </a:endParaRPr>
          </a:p>
        </p:txBody>
      </p:sp>
      <p:sp>
        <p:nvSpPr>
          <p:cNvPr id="351" name="PlaceHolder 2"/>
          <p:cNvSpPr>
            <a:spLocks noGrp="1"/>
          </p:cNvSpPr>
          <p:nvPr>
            <p:ph type="body"/>
          </p:nvPr>
        </p:nvSpPr>
        <p:spPr>
          <a:xfrm>
            <a:off x="838080" y="1825560"/>
            <a:ext cx="5131080" cy="2075040"/>
          </a:xfrm>
          <a:prstGeom prst="rect">
            <a:avLst/>
          </a:prstGeom>
        </p:spPr>
        <p:txBody>
          <a:bodyPr lIns="0" rIns="0" tIns="0" bIns="0"/>
          <a:p>
            <a:endParaRPr b="0" lang="en-US" sz="2800" spc="-1" strike="noStrike">
              <a:solidFill>
                <a:srgbClr val="000000"/>
              </a:solidFill>
              <a:uFill>
                <a:solidFill>
                  <a:srgbClr val="ffffff"/>
                </a:solidFill>
              </a:uFill>
              <a:latin typeface="Calibri"/>
            </a:endParaRPr>
          </a:p>
        </p:txBody>
      </p:sp>
      <p:sp>
        <p:nvSpPr>
          <p:cNvPr id="352" name="PlaceHolder 3"/>
          <p:cNvSpPr>
            <a:spLocks noGrp="1"/>
          </p:cNvSpPr>
          <p:nvPr>
            <p:ph type="body"/>
          </p:nvPr>
        </p:nvSpPr>
        <p:spPr>
          <a:xfrm>
            <a:off x="6226200" y="1825560"/>
            <a:ext cx="5131080" cy="2075040"/>
          </a:xfrm>
          <a:prstGeom prst="rect">
            <a:avLst/>
          </a:prstGeom>
        </p:spPr>
        <p:txBody>
          <a:bodyPr lIns="0" rIns="0" tIns="0" bIns="0"/>
          <a:p>
            <a:endParaRPr b="0" lang="en-US" sz="2800" spc="-1" strike="noStrike">
              <a:solidFill>
                <a:srgbClr val="000000"/>
              </a:solidFill>
              <a:uFill>
                <a:solidFill>
                  <a:srgbClr val="ffffff"/>
                </a:solidFill>
              </a:uFill>
              <a:latin typeface="Calibri"/>
            </a:endParaRPr>
          </a:p>
        </p:txBody>
      </p:sp>
      <p:sp>
        <p:nvSpPr>
          <p:cNvPr id="353" name="PlaceHolder 4"/>
          <p:cNvSpPr>
            <a:spLocks noGrp="1"/>
          </p:cNvSpPr>
          <p:nvPr>
            <p:ph type="body"/>
          </p:nvPr>
        </p:nvSpPr>
        <p:spPr>
          <a:xfrm>
            <a:off x="838080" y="4098240"/>
            <a:ext cx="10515240" cy="2075040"/>
          </a:xfrm>
          <a:prstGeom prst="rect">
            <a:avLst/>
          </a:prstGeom>
        </p:spPr>
        <p:txBody>
          <a:bodyPr lIns="0" rIns="0" tIns="0" bIns="0"/>
          <a:p>
            <a:endParaRPr b="0" lang="en-US" sz="2800" spc="-1" strike="noStrike">
              <a:solidFill>
                <a:srgbClr val="000000"/>
              </a:solidFill>
              <a:uFill>
                <a:solidFill>
                  <a:srgbClr val="ffffff"/>
                </a:solidFill>
              </a:uFill>
              <a:latin typeface="Calibri"/>
            </a:endParaRPr>
          </a:p>
        </p:txBody>
      </p:sp>
    </p:spTree>
  </p:cSld>
</p:sldLayout>
</file>

<file path=ppt/slideLayouts/slideLayout9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54"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000000"/>
              </a:solidFill>
              <a:uFill>
                <a:solidFill>
                  <a:srgbClr val="ffffff"/>
                </a:solidFill>
              </a:uFill>
              <a:latin typeface="Calibri"/>
            </a:endParaRPr>
          </a:p>
        </p:txBody>
      </p:sp>
      <p:sp>
        <p:nvSpPr>
          <p:cNvPr id="355" name="PlaceHolder 2"/>
          <p:cNvSpPr>
            <a:spLocks noGrp="1"/>
          </p:cNvSpPr>
          <p:nvPr>
            <p:ph type="body"/>
          </p:nvPr>
        </p:nvSpPr>
        <p:spPr>
          <a:xfrm>
            <a:off x="838080" y="1825560"/>
            <a:ext cx="10515240" cy="2075040"/>
          </a:xfrm>
          <a:prstGeom prst="rect">
            <a:avLst/>
          </a:prstGeom>
        </p:spPr>
        <p:txBody>
          <a:bodyPr lIns="0" rIns="0" tIns="0" bIns="0"/>
          <a:p>
            <a:endParaRPr b="0" lang="en-US" sz="2800" spc="-1" strike="noStrike">
              <a:solidFill>
                <a:srgbClr val="000000"/>
              </a:solidFill>
              <a:uFill>
                <a:solidFill>
                  <a:srgbClr val="ffffff"/>
                </a:solidFill>
              </a:uFill>
              <a:latin typeface="Calibri"/>
            </a:endParaRPr>
          </a:p>
        </p:txBody>
      </p:sp>
      <p:sp>
        <p:nvSpPr>
          <p:cNvPr id="356" name="PlaceHolder 3"/>
          <p:cNvSpPr>
            <a:spLocks noGrp="1"/>
          </p:cNvSpPr>
          <p:nvPr>
            <p:ph type="body"/>
          </p:nvPr>
        </p:nvSpPr>
        <p:spPr>
          <a:xfrm>
            <a:off x="838080" y="4098240"/>
            <a:ext cx="10515240" cy="2075040"/>
          </a:xfrm>
          <a:prstGeom prst="rect">
            <a:avLst/>
          </a:prstGeom>
        </p:spPr>
        <p:txBody>
          <a:bodyPr lIns="0" rIns="0" tIns="0" bIns="0"/>
          <a:p>
            <a:endParaRPr b="0" lang="en-US" sz="2800" spc="-1" strike="noStrike">
              <a:solidFill>
                <a:srgbClr val="000000"/>
              </a:solidFill>
              <a:uFill>
                <a:solidFill>
                  <a:srgbClr val="ffffff"/>
                </a:solidFill>
              </a:uFill>
              <a:latin typeface="Calibri"/>
            </a:endParaRPr>
          </a:p>
        </p:txBody>
      </p:sp>
    </p:spTree>
  </p:cSld>
</p:sldLayout>
</file>

<file path=ppt/slideLayouts/slideLayout9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57"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000000"/>
              </a:solidFill>
              <a:uFill>
                <a:solidFill>
                  <a:srgbClr val="ffffff"/>
                </a:solidFill>
              </a:uFill>
              <a:latin typeface="Calibri"/>
            </a:endParaRPr>
          </a:p>
        </p:txBody>
      </p:sp>
      <p:sp>
        <p:nvSpPr>
          <p:cNvPr id="358" name="PlaceHolder 2"/>
          <p:cNvSpPr>
            <a:spLocks noGrp="1"/>
          </p:cNvSpPr>
          <p:nvPr>
            <p:ph type="body"/>
          </p:nvPr>
        </p:nvSpPr>
        <p:spPr>
          <a:xfrm>
            <a:off x="838080" y="1825560"/>
            <a:ext cx="5131080" cy="2075040"/>
          </a:xfrm>
          <a:prstGeom prst="rect">
            <a:avLst/>
          </a:prstGeom>
        </p:spPr>
        <p:txBody>
          <a:bodyPr lIns="0" rIns="0" tIns="0" bIns="0"/>
          <a:p>
            <a:endParaRPr b="0" lang="en-US" sz="2800" spc="-1" strike="noStrike">
              <a:solidFill>
                <a:srgbClr val="000000"/>
              </a:solidFill>
              <a:uFill>
                <a:solidFill>
                  <a:srgbClr val="ffffff"/>
                </a:solidFill>
              </a:uFill>
              <a:latin typeface="Calibri"/>
            </a:endParaRPr>
          </a:p>
        </p:txBody>
      </p:sp>
      <p:sp>
        <p:nvSpPr>
          <p:cNvPr id="359" name="PlaceHolder 3"/>
          <p:cNvSpPr>
            <a:spLocks noGrp="1"/>
          </p:cNvSpPr>
          <p:nvPr>
            <p:ph type="body"/>
          </p:nvPr>
        </p:nvSpPr>
        <p:spPr>
          <a:xfrm>
            <a:off x="6226200" y="1825560"/>
            <a:ext cx="5131080" cy="2075040"/>
          </a:xfrm>
          <a:prstGeom prst="rect">
            <a:avLst/>
          </a:prstGeom>
        </p:spPr>
        <p:txBody>
          <a:bodyPr lIns="0" rIns="0" tIns="0" bIns="0"/>
          <a:p>
            <a:endParaRPr b="0" lang="en-US" sz="2800" spc="-1" strike="noStrike">
              <a:solidFill>
                <a:srgbClr val="000000"/>
              </a:solidFill>
              <a:uFill>
                <a:solidFill>
                  <a:srgbClr val="ffffff"/>
                </a:solidFill>
              </a:uFill>
              <a:latin typeface="Calibri"/>
            </a:endParaRPr>
          </a:p>
        </p:txBody>
      </p:sp>
      <p:sp>
        <p:nvSpPr>
          <p:cNvPr id="360" name="PlaceHolder 4"/>
          <p:cNvSpPr>
            <a:spLocks noGrp="1"/>
          </p:cNvSpPr>
          <p:nvPr>
            <p:ph type="body"/>
          </p:nvPr>
        </p:nvSpPr>
        <p:spPr>
          <a:xfrm>
            <a:off x="6226200" y="4098240"/>
            <a:ext cx="5131080" cy="2075040"/>
          </a:xfrm>
          <a:prstGeom prst="rect">
            <a:avLst/>
          </a:prstGeom>
        </p:spPr>
        <p:txBody>
          <a:bodyPr lIns="0" rIns="0" tIns="0" bIns="0"/>
          <a:p>
            <a:endParaRPr b="0" lang="en-US" sz="2800" spc="-1" strike="noStrike">
              <a:solidFill>
                <a:srgbClr val="000000"/>
              </a:solidFill>
              <a:uFill>
                <a:solidFill>
                  <a:srgbClr val="ffffff"/>
                </a:solidFill>
              </a:uFill>
              <a:latin typeface="Calibri"/>
            </a:endParaRPr>
          </a:p>
        </p:txBody>
      </p:sp>
      <p:sp>
        <p:nvSpPr>
          <p:cNvPr id="361" name="PlaceHolder 5"/>
          <p:cNvSpPr>
            <a:spLocks noGrp="1"/>
          </p:cNvSpPr>
          <p:nvPr>
            <p:ph type="body"/>
          </p:nvPr>
        </p:nvSpPr>
        <p:spPr>
          <a:xfrm>
            <a:off x="838080" y="4098240"/>
            <a:ext cx="5131080" cy="2075040"/>
          </a:xfrm>
          <a:prstGeom prst="rect">
            <a:avLst/>
          </a:prstGeom>
        </p:spPr>
        <p:txBody>
          <a:bodyPr lIns="0" rIns="0" tIns="0" bIns="0"/>
          <a:p>
            <a:endParaRPr b="0" lang="en-US" sz="2800" spc="-1" strike="noStrike">
              <a:solidFill>
                <a:srgbClr val="000000"/>
              </a:solidFill>
              <a:uFill>
                <a:solidFill>
                  <a:srgbClr val="ffffff"/>
                </a:solidFill>
              </a:uFill>
              <a:latin typeface="Calibri"/>
            </a:endParaRPr>
          </a:p>
        </p:txBody>
      </p:sp>
    </p:spTree>
  </p:cSld>
</p:sldLayout>
</file>

<file path=ppt/slideLayouts/slideLayout9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62"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000000"/>
              </a:solidFill>
              <a:uFill>
                <a:solidFill>
                  <a:srgbClr val="ffffff"/>
                </a:solidFill>
              </a:uFill>
              <a:latin typeface="Calibri"/>
            </a:endParaRPr>
          </a:p>
        </p:txBody>
      </p:sp>
      <p:sp>
        <p:nvSpPr>
          <p:cNvPr id="363" name="PlaceHolder 2"/>
          <p:cNvSpPr>
            <a:spLocks noGrp="1"/>
          </p:cNvSpPr>
          <p:nvPr>
            <p:ph type="body"/>
          </p:nvPr>
        </p:nvSpPr>
        <p:spPr>
          <a:xfrm>
            <a:off x="838080" y="1825560"/>
            <a:ext cx="10515240" cy="4350960"/>
          </a:xfrm>
          <a:prstGeom prst="rect">
            <a:avLst/>
          </a:prstGeom>
        </p:spPr>
        <p:txBody>
          <a:bodyPr lIns="0" rIns="0" tIns="0" bIns="0"/>
          <a:p>
            <a:endParaRPr b="0" lang="en-US" sz="2800" spc="-1" strike="noStrike">
              <a:solidFill>
                <a:srgbClr val="000000"/>
              </a:solidFill>
              <a:uFill>
                <a:solidFill>
                  <a:srgbClr val="ffffff"/>
                </a:solidFill>
              </a:uFill>
              <a:latin typeface="Calibri"/>
            </a:endParaRPr>
          </a:p>
        </p:txBody>
      </p:sp>
      <p:sp>
        <p:nvSpPr>
          <p:cNvPr id="364" name="PlaceHolder 3"/>
          <p:cNvSpPr>
            <a:spLocks noGrp="1"/>
          </p:cNvSpPr>
          <p:nvPr>
            <p:ph type="body"/>
          </p:nvPr>
        </p:nvSpPr>
        <p:spPr>
          <a:xfrm>
            <a:off x="838080" y="1825560"/>
            <a:ext cx="10515240" cy="4350960"/>
          </a:xfrm>
          <a:prstGeom prst="rect">
            <a:avLst/>
          </a:prstGeom>
        </p:spPr>
        <p:txBody>
          <a:bodyPr lIns="0" rIns="0" tIns="0" bIns="0"/>
          <a:p>
            <a:endParaRPr b="0" lang="en-US" sz="2800" spc="-1" strike="noStrike">
              <a:solidFill>
                <a:srgbClr val="000000"/>
              </a:solidFill>
              <a:uFill>
                <a:solidFill>
                  <a:srgbClr val="ffffff"/>
                </a:solidFill>
              </a:uFill>
              <a:latin typeface="Calibri"/>
            </a:endParaRPr>
          </a:p>
        </p:txBody>
      </p:sp>
      <p:pic>
        <p:nvPicPr>
          <p:cNvPr id="365" name="" descr=""/>
          <p:cNvPicPr/>
          <p:nvPr/>
        </p:nvPicPr>
        <p:blipFill>
          <a:blip r:embed="rId2"/>
          <a:stretch/>
        </p:blipFill>
        <p:spPr>
          <a:xfrm>
            <a:off x="3368880" y="1825560"/>
            <a:ext cx="5452920" cy="4350960"/>
          </a:xfrm>
          <a:prstGeom prst="rect">
            <a:avLst/>
          </a:prstGeom>
          <a:ln>
            <a:noFill/>
          </a:ln>
        </p:spPr>
      </p:pic>
      <p:pic>
        <p:nvPicPr>
          <p:cNvPr id="366" name="" descr=""/>
          <p:cNvPicPr/>
          <p:nvPr/>
        </p:nvPicPr>
        <p:blipFill>
          <a:blip r:embed="rId3"/>
          <a:stretch/>
        </p:blipFill>
        <p:spPr>
          <a:xfrm>
            <a:off x="3368880" y="1825560"/>
            <a:ext cx="5452920" cy="4350960"/>
          </a:xfrm>
          <a:prstGeom prst="rect">
            <a:avLst/>
          </a:prstGeom>
          <a:ln>
            <a:noFill/>
          </a:ln>
        </p:spPr>
      </p:pic>
    </p:spTree>
  </p:cSld>
</p:sldLayout>
</file>

<file path=ppt/slideLayouts/slideLayout9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9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71"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000000"/>
              </a:solidFill>
              <a:uFill>
                <a:solidFill>
                  <a:srgbClr val="ffffff"/>
                </a:solidFill>
              </a:uFill>
              <a:latin typeface="Calibri"/>
            </a:endParaRPr>
          </a:p>
        </p:txBody>
      </p:sp>
      <p:sp>
        <p:nvSpPr>
          <p:cNvPr id="372" name="PlaceHolder 2"/>
          <p:cNvSpPr>
            <a:spLocks noGrp="1"/>
          </p:cNvSpPr>
          <p:nvPr>
            <p:ph type="subTitle"/>
          </p:nvPr>
        </p:nvSpPr>
        <p:spPr>
          <a:xfrm>
            <a:off x="838080" y="1825560"/>
            <a:ext cx="10515240" cy="4350960"/>
          </a:xfrm>
          <a:prstGeom prst="rect">
            <a:avLst/>
          </a:prstGeom>
        </p:spPr>
        <p:txBody>
          <a:bodyPr lIns="0" rIns="0" tIns="0" bIns="0" anchor="ctr"/>
          <a:p>
            <a:pPr algn="ctr"/>
            <a:endParaRPr b="0" lang="en-US" sz="3200" spc="-1" strike="noStrike">
              <a:solidFill>
                <a:srgbClr val="000000"/>
              </a:solidFill>
              <a:uFill>
                <a:solidFill>
                  <a:srgbClr val="ffffff"/>
                </a:solidFill>
              </a:uFill>
              <a:latin typeface="Arial"/>
            </a:endParaRPr>
          </a:p>
        </p:txBody>
      </p:sp>
    </p:spTree>
  </p:cSld>
</p:sldLayout>
</file>

<file path=ppt/slideLayouts/slideLayout9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373" name="PlaceHolder 1"/>
          <p:cNvSpPr>
            <a:spLocks noGrp="1"/>
          </p:cNvSpPr>
          <p:nvPr>
            <p:ph type="title"/>
          </p:nvPr>
        </p:nvSpPr>
        <p:spPr>
          <a:xfrm>
            <a:off x="609480" y="273600"/>
            <a:ext cx="10972440" cy="1144800"/>
          </a:xfrm>
          <a:prstGeom prst="rect">
            <a:avLst/>
          </a:prstGeom>
        </p:spPr>
        <p:txBody>
          <a:bodyPr lIns="0" rIns="0" tIns="0" bIns="0" anchor="ctr"/>
          <a:p>
            <a:endParaRPr b="0" lang="en-US" sz="1800" spc="-1" strike="noStrike">
              <a:solidFill>
                <a:srgbClr val="000000"/>
              </a:solidFill>
              <a:uFill>
                <a:solidFill>
                  <a:srgbClr val="ffffff"/>
                </a:solidFill>
              </a:uFill>
              <a:latin typeface="Calibri"/>
            </a:endParaRPr>
          </a:p>
        </p:txBody>
      </p:sp>
      <p:sp>
        <p:nvSpPr>
          <p:cNvPr id="374" name="PlaceHolder 2"/>
          <p:cNvSpPr>
            <a:spLocks noGrp="1"/>
          </p:cNvSpPr>
          <p:nvPr>
            <p:ph type="body"/>
          </p:nvPr>
        </p:nvSpPr>
        <p:spPr>
          <a:xfrm>
            <a:off x="838080" y="1825560"/>
            <a:ext cx="10515240" cy="4350960"/>
          </a:xfrm>
          <a:prstGeom prst="rect">
            <a:avLst/>
          </a:prstGeom>
        </p:spPr>
        <p:txBody>
          <a:bodyPr lIns="0" rIns="0" tIns="0" bIns="0"/>
          <a:p>
            <a:endParaRPr b="0" lang="en-US" sz="2800" spc="-1" strike="noStrike">
              <a:solidFill>
                <a:srgbClr val="000000"/>
              </a:solidFill>
              <a:uFill>
                <a:solidFill>
                  <a:srgbClr val="ffffff"/>
                </a:solidFill>
              </a:uFill>
              <a:latin typeface="Calibri"/>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
</Relationships>
</file>

<file path=ppt/slideMasters/_rels/slideMaster10.xml.rels><?xml version="1.0" encoding="UTF-8"?>
<Relationships xmlns="http://schemas.openxmlformats.org/package/2006/relationships"><Relationship Id="rId1" Type="http://schemas.openxmlformats.org/officeDocument/2006/relationships/theme" Target="../theme/theme10.xml"/><Relationship Id="rId2" Type="http://schemas.openxmlformats.org/officeDocument/2006/relationships/image" Target="../media/image28.png"/><Relationship Id="rId3" Type="http://schemas.openxmlformats.org/officeDocument/2006/relationships/slideLayout" Target="../slideLayouts/slideLayout109.xml"/><Relationship Id="rId4" Type="http://schemas.openxmlformats.org/officeDocument/2006/relationships/slideLayout" Target="../slideLayouts/slideLayout110.xml"/><Relationship Id="rId5" Type="http://schemas.openxmlformats.org/officeDocument/2006/relationships/slideLayout" Target="../slideLayouts/slideLayout111.xml"/><Relationship Id="rId6" Type="http://schemas.openxmlformats.org/officeDocument/2006/relationships/slideLayout" Target="../slideLayouts/slideLayout112.xml"/><Relationship Id="rId7" Type="http://schemas.openxmlformats.org/officeDocument/2006/relationships/slideLayout" Target="../slideLayouts/slideLayout113.xml"/><Relationship Id="rId8" Type="http://schemas.openxmlformats.org/officeDocument/2006/relationships/slideLayout" Target="../slideLayouts/slideLayout114.xml"/><Relationship Id="rId9" Type="http://schemas.openxmlformats.org/officeDocument/2006/relationships/slideLayout" Target="../slideLayouts/slideLayout115.xml"/><Relationship Id="rId10" Type="http://schemas.openxmlformats.org/officeDocument/2006/relationships/slideLayout" Target="../slideLayouts/slideLayout116.xml"/><Relationship Id="rId11" Type="http://schemas.openxmlformats.org/officeDocument/2006/relationships/slideLayout" Target="../slideLayouts/slideLayout117.xml"/><Relationship Id="rId12" Type="http://schemas.openxmlformats.org/officeDocument/2006/relationships/slideLayout" Target="../slideLayouts/slideLayout118.xml"/><Relationship Id="rId13" Type="http://schemas.openxmlformats.org/officeDocument/2006/relationships/slideLayout" Target="../slideLayouts/slideLayout119.xml"/><Relationship Id="rId14" Type="http://schemas.openxmlformats.org/officeDocument/2006/relationships/slideLayout" Target="../slideLayouts/slideLayout120.xml"/>
</Relationships>
</file>

<file path=ppt/slideMasters/_rels/slideMaster11.xml.rels><?xml version="1.0" encoding="UTF-8"?>
<Relationships xmlns="http://schemas.openxmlformats.org/package/2006/relationships"><Relationship Id="rId1" Type="http://schemas.openxmlformats.org/officeDocument/2006/relationships/theme" Target="../theme/theme11.xml"/><Relationship Id="rId2" Type="http://schemas.openxmlformats.org/officeDocument/2006/relationships/image" Target="../media/image31.png"/><Relationship Id="rId3" Type="http://schemas.openxmlformats.org/officeDocument/2006/relationships/slideLayout" Target="../slideLayouts/slideLayout121.xml"/><Relationship Id="rId4" Type="http://schemas.openxmlformats.org/officeDocument/2006/relationships/slideLayout" Target="../slideLayouts/slideLayout122.xml"/><Relationship Id="rId5" Type="http://schemas.openxmlformats.org/officeDocument/2006/relationships/slideLayout" Target="../slideLayouts/slideLayout123.xml"/><Relationship Id="rId6" Type="http://schemas.openxmlformats.org/officeDocument/2006/relationships/slideLayout" Target="../slideLayouts/slideLayout124.xml"/><Relationship Id="rId7" Type="http://schemas.openxmlformats.org/officeDocument/2006/relationships/slideLayout" Target="../slideLayouts/slideLayout125.xml"/><Relationship Id="rId8" Type="http://schemas.openxmlformats.org/officeDocument/2006/relationships/slideLayout" Target="../slideLayouts/slideLayout126.xml"/><Relationship Id="rId9" Type="http://schemas.openxmlformats.org/officeDocument/2006/relationships/slideLayout" Target="../slideLayouts/slideLayout127.xml"/><Relationship Id="rId10" Type="http://schemas.openxmlformats.org/officeDocument/2006/relationships/slideLayout" Target="../slideLayouts/slideLayout128.xml"/><Relationship Id="rId11" Type="http://schemas.openxmlformats.org/officeDocument/2006/relationships/slideLayout" Target="../slideLayouts/slideLayout129.xml"/><Relationship Id="rId12" Type="http://schemas.openxmlformats.org/officeDocument/2006/relationships/slideLayout" Target="../slideLayouts/slideLayout130.xml"/><Relationship Id="rId13" Type="http://schemas.openxmlformats.org/officeDocument/2006/relationships/slideLayout" Target="../slideLayouts/slideLayout131.xml"/><Relationship Id="rId14" Type="http://schemas.openxmlformats.org/officeDocument/2006/relationships/slideLayout" Target="../slideLayouts/slideLayout132.xml"/>
</Relationships>
</file>

<file path=ppt/slideMasters/_rels/slideMaster12.xml.rels><?xml version="1.0" encoding="UTF-8"?>
<Relationships xmlns="http://schemas.openxmlformats.org/package/2006/relationships"><Relationship Id="rId1" Type="http://schemas.openxmlformats.org/officeDocument/2006/relationships/theme" Target="../theme/theme12.xml"/><Relationship Id="rId2" Type="http://schemas.openxmlformats.org/officeDocument/2006/relationships/image" Target="../media/image34.png"/><Relationship Id="rId3" Type="http://schemas.openxmlformats.org/officeDocument/2006/relationships/slideLayout" Target="../slideLayouts/slideLayout133.xml"/><Relationship Id="rId4" Type="http://schemas.openxmlformats.org/officeDocument/2006/relationships/slideLayout" Target="../slideLayouts/slideLayout134.xml"/><Relationship Id="rId5" Type="http://schemas.openxmlformats.org/officeDocument/2006/relationships/slideLayout" Target="../slideLayouts/slideLayout135.xml"/><Relationship Id="rId6" Type="http://schemas.openxmlformats.org/officeDocument/2006/relationships/slideLayout" Target="../slideLayouts/slideLayout136.xml"/><Relationship Id="rId7" Type="http://schemas.openxmlformats.org/officeDocument/2006/relationships/slideLayout" Target="../slideLayouts/slideLayout137.xml"/><Relationship Id="rId8" Type="http://schemas.openxmlformats.org/officeDocument/2006/relationships/slideLayout" Target="../slideLayouts/slideLayout138.xml"/><Relationship Id="rId9" Type="http://schemas.openxmlformats.org/officeDocument/2006/relationships/slideLayout" Target="../slideLayouts/slideLayout139.xml"/><Relationship Id="rId10" Type="http://schemas.openxmlformats.org/officeDocument/2006/relationships/slideLayout" Target="../slideLayouts/slideLayout140.xml"/><Relationship Id="rId11" Type="http://schemas.openxmlformats.org/officeDocument/2006/relationships/slideLayout" Target="../slideLayouts/slideLayout141.xml"/><Relationship Id="rId12" Type="http://schemas.openxmlformats.org/officeDocument/2006/relationships/slideLayout" Target="../slideLayouts/slideLayout142.xml"/><Relationship Id="rId13" Type="http://schemas.openxmlformats.org/officeDocument/2006/relationships/slideLayout" Target="../slideLayouts/slideLayout143.xml"/><Relationship Id="rId14" Type="http://schemas.openxmlformats.org/officeDocument/2006/relationships/slideLayout" Target="../slideLayouts/slideLayout144.xml"/>
</Relationships>
</file>

<file path=ppt/slideMasters/_rels/slideMaster13.xml.rels><?xml version="1.0" encoding="UTF-8"?>
<Relationships xmlns="http://schemas.openxmlformats.org/package/2006/relationships"><Relationship Id="rId1" Type="http://schemas.openxmlformats.org/officeDocument/2006/relationships/theme" Target="../theme/theme13.xml"/><Relationship Id="rId2" Type="http://schemas.openxmlformats.org/officeDocument/2006/relationships/image" Target="../media/image37.png"/><Relationship Id="rId3" Type="http://schemas.openxmlformats.org/officeDocument/2006/relationships/slideLayout" Target="../slideLayouts/slideLayout145.xml"/><Relationship Id="rId4" Type="http://schemas.openxmlformats.org/officeDocument/2006/relationships/slideLayout" Target="../slideLayouts/slideLayout146.xml"/><Relationship Id="rId5" Type="http://schemas.openxmlformats.org/officeDocument/2006/relationships/slideLayout" Target="../slideLayouts/slideLayout147.xml"/><Relationship Id="rId6" Type="http://schemas.openxmlformats.org/officeDocument/2006/relationships/slideLayout" Target="../slideLayouts/slideLayout148.xml"/><Relationship Id="rId7" Type="http://schemas.openxmlformats.org/officeDocument/2006/relationships/slideLayout" Target="../slideLayouts/slideLayout149.xml"/><Relationship Id="rId8" Type="http://schemas.openxmlformats.org/officeDocument/2006/relationships/slideLayout" Target="../slideLayouts/slideLayout150.xml"/><Relationship Id="rId9" Type="http://schemas.openxmlformats.org/officeDocument/2006/relationships/slideLayout" Target="../slideLayouts/slideLayout151.xml"/><Relationship Id="rId10" Type="http://schemas.openxmlformats.org/officeDocument/2006/relationships/slideLayout" Target="../slideLayouts/slideLayout152.xml"/><Relationship Id="rId11" Type="http://schemas.openxmlformats.org/officeDocument/2006/relationships/slideLayout" Target="../slideLayouts/slideLayout153.xml"/><Relationship Id="rId12" Type="http://schemas.openxmlformats.org/officeDocument/2006/relationships/slideLayout" Target="../slideLayouts/slideLayout154.xml"/><Relationship Id="rId13" Type="http://schemas.openxmlformats.org/officeDocument/2006/relationships/slideLayout" Target="../slideLayouts/slideLayout155.xml"/><Relationship Id="rId14" Type="http://schemas.openxmlformats.org/officeDocument/2006/relationships/slideLayout" Target="../slideLayouts/slideLayout156.xml"/>
</Relationships>
</file>

<file path=ppt/slideMasters/_rels/slideMaster14.xml.rels><?xml version="1.0" encoding="UTF-8"?>
<Relationships xmlns="http://schemas.openxmlformats.org/package/2006/relationships"><Relationship Id="rId1" Type="http://schemas.openxmlformats.org/officeDocument/2006/relationships/theme" Target="../theme/theme14.xml"/><Relationship Id="rId2" Type="http://schemas.openxmlformats.org/officeDocument/2006/relationships/image" Target="../media/image40.png"/><Relationship Id="rId3" Type="http://schemas.openxmlformats.org/officeDocument/2006/relationships/slideLayout" Target="../slideLayouts/slideLayout157.xml"/><Relationship Id="rId4" Type="http://schemas.openxmlformats.org/officeDocument/2006/relationships/slideLayout" Target="../slideLayouts/slideLayout158.xml"/><Relationship Id="rId5" Type="http://schemas.openxmlformats.org/officeDocument/2006/relationships/slideLayout" Target="../slideLayouts/slideLayout159.xml"/><Relationship Id="rId6" Type="http://schemas.openxmlformats.org/officeDocument/2006/relationships/slideLayout" Target="../slideLayouts/slideLayout160.xml"/><Relationship Id="rId7" Type="http://schemas.openxmlformats.org/officeDocument/2006/relationships/slideLayout" Target="../slideLayouts/slideLayout161.xml"/><Relationship Id="rId8" Type="http://schemas.openxmlformats.org/officeDocument/2006/relationships/slideLayout" Target="../slideLayouts/slideLayout162.xml"/><Relationship Id="rId9" Type="http://schemas.openxmlformats.org/officeDocument/2006/relationships/slideLayout" Target="../slideLayouts/slideLayout163.xml"/><Relationship Id="rId10" Type="http://schemas.openxmlformats.org/officeDocument/2006/relationships/slideLayout" Target="../slideLayouts/slideLayout164.xml"/><Relationship Id="rId11" Type="http://schemas.openxmlformats.org/officeDocument/2006/relationships/slideLayout" Target="../slideLayouts/slideLayout165.xml"/><Relationship Id="rId12" Type="http://schemas.openxmlformats.org/officeDocument/2006/relationships/slideLayout" Target="../slideLayouts/slideLayout166.xml"/><Relationship Id="rId13" Type="http://schemas.openxmlformats.org/officeDocument/2006/relationships/slideLayout" Target="../slideLayouts/slideLayout167.xml"/><Relationship Id="rId14" Type="http://schemas.openxmlformats.org/officeDocument/2006/relationships/slideLayout" Target="../slideLayouts/slideLayout168.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4.png"/><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7.png"/><Relationship Id="rId3" Type="http://schemas.openxmlformats.org/officeDocument/2006/relationships/slideLayout" Target="../slideLayouts/slideLayout25.xml"/><Relationship Id="rId4" Type="http://schemas.openxmlformats.org/officeDocument/2006/relationships/slideLayout" Target="../slideLayouts/slideLayout26.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 Id="rId9" Type="http://schemas.openxmlformats.org/officeDocument/2006/relationships/slideLayout" Target="../slideLayouts/slideLayout31.xml"/><Relationship Id="rId10" Type="http://schemas.openxmlformats.org/officeDocument/2006/relationships/slideLayout" Target="../slideLayouts/slideLayout32.xml"/><Relationship Id="rId11" Type="http://schemas.openxmlformats.org/officeDocument/2006/relationships/slideLayout" Target="../slideLayouts/slideLayout33.xml"/><Relationship Id="rId12" Type="http://schemas.openxmlformats.org/officeDocument/2006/relationships/slideLayout" Target="../slideLayouts/slideLayout34.xml"/><Relationship Id="rId13" Type="http://schemas.openxmlformats.org/officeDocument/2006/relationships/slideLayout" Target="../slideLayouts/slideLayout35.xml"/><Relationship Id="rId14"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image" Target="../media/image10.png"/><Relationship Id="rId3" Type="http://schemas.openxmlformats.org/officeDocument/2006/relationships/slideLayout" Target="../slideLayouts/slideLayout37.xml"/><Relationship Id="rId4" Type="http://schemas.openxmlformats.org/officeDocument/2006/relationships/slideLayout" Target="../slideLayouts/slideLayout38.xml"/><Relationship Id="rId5" Type="http://schemas.openxmlformats.org/officeDocument/2006/relationships/slideLayout" Target="../slideLayouts/slideLayout39.xml"/><Relationship Id="rId6" Type="http://schemas.openxmlformats.org/officeDocument/2006/relationships/slideLayout" Target="../slideLayouts/slideLayout40.xml"/><Relationship Id="rId7" Type="http://schemas.openxmlformats.org/officeDocument/2006/relationships/slideLayout" Target="../slideLayouts/slideLayout41.xml"/><Relationship Id="rId8" Type="http://schemas.openxmlformats.org/officeDocument/2006/relationships/slideLayout" Target="../slideLayouts/slideLayout42.xml"/><Relationship Id="rId9" Type="http://schemas.openxmlformats.org/officeDocument/2006/relationships/slideLayout" Target="../slideLayouts/slideLayout43.xml"/><Relationship Id="rId10" Type="http://schemas.openxmlformats.org/officeDocument/2006/relationships/slideLayout" Target="../slideLayouts/slideLayout44.xml"/><Relationship Id="rId11" Type="http://schemas.openxmlformats.org/officeDocument/2006/relationships/slideLayout" Target="../slideLayouts/slideLayout45.xml"/><Relationship Id="rId12" Type="http://schemas.openxmlformats.org/officeDocument/2006/relationships/slideLayout" Target="../slideLayouts/slideLayout46.xml"/><Relationship Id="rId13" Type="http://schemas.openxmlformats.org/officeDocument/2006/relationships/slideLayout" Target="../slideLayouts/slideLayout47.xml"/><Relationship Id="rId14" Type="http://schemas.openxmlformats.org/officeDocument/2006/relationships/slideLayout" Target="../slideLayouts/slideLayout48.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image" Target="../media/image13.png"/><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slideLayout" Target="../slideLayouts/slideLayout60.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image" Target="../media/image16.png"/><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9" Type="http://schemas.openxmlformats.org/officeDocument/2006/relationships/slideLayout" Target="../slideLayouts/slideLayout67.xml"/><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slideLayout" Target="../slideLayouts/slideLayout71.xml"/><Relationship Id="rId14" Type="http://schemas.openxmlformats.org/officeDocument/2006/relationships/slideLayout" Target="../slideLayouts/slideLayout72.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image" Target="../media/image19.png"/><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slideLayout" Target="../slideLayouts/slideLayout83.xml"/><Relationship Id="rId14" Type="http://schemas.openxmlformats.org/officeDocument/2006/relationships/slideLayout" Target="../slideLayouts/slideLayout84.xml"/>
</Relationships>
</file>

<file path=ppt/slideMasters/_rels/slideMaster8.xml.rels><?xml version="1.0" encoding="UTF-8"?>
<Relationships xmlns="http://schemas.openxmlformats.org/package/2006/relationships"><Relationship Id="rId1" Type="http://schemas.openxmlformats.org/officeDocument/2006/relationships/theme" Target="../theme/theme8.xml"/><Relationship Id="rId2" Type="http://schemas.openxmlformats.org/officeDocument/2006/relationships/image" Target="../media/image22.png"/><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slideLayout" Target="../slideLayouts/slideLayout95.xml"/><Relationship Id="rId14" Type="http://schemas.openxmlformats.org/officeDocument/2006/relationships/slideLayout" Target="../slideLayouts/slideLayout96.xml"/>
</Relationships>
</file>

<file path=ppt/slideMasters/_rels/slideMaster9.xml.rels><?xml version="1.0" encoding="UTF-8"?>
<Relationships xmlns="http://schemas.openxmlformats.org/package/2006/relationships"><Relationship Id="rId1" Type="http://schemas.openxmlformats.org/officeDocument/2006/relationships/theme" Target="../theme/theme9.xml"/><Relationship Id="rId2" Type="http://schemas.openxmlformats.org/officeDocument/2006/relationships/image" Target="../media/image25.png"/><Relationship Id="rId3" Type="http://schemas.openxmlformats.org/officeDocument/2006/relationships/slideLayout" Target="../slideLayouts/slideLayout97.xml"/><Relationship Id="rId4" Type="http://schemas.openxmlformats.org/officeDocument/2006/relationships/slideLayout" Target="../slideLayouts/slideLayout98.xml"/><Relationship Id="rId5" Type="http://schemas.openxmlformats.org/officeDocument/2006/relationships/slideLayout" Target="../slideLayouts/slideLayout99.xml"/><Relationship Id="rId6" Type="http://schemas.openxmlformats.org/officeDocument/2006/relationships/slideLayout" Target="../slideLayouts/slideLayout100.xml"/><Relationship Id="rId7" Type="http://schemas.openxmlformats.org/officeDocument/2006/relationships/slideLayout" Target="../slideLayouts/slideLayout101.xml"/><Relationship Id="rId8" Type="http://schemas.openxmlformats.org/officeDocument/2006/relationships/slideLayout" Target="../slideLayouts/slideLayout102.xml"/><Relationship Id="rId9" Type="http://schemas.openxmlformats.org/officeDocument/2006/relationships/slideLayout" Target="../slideLayouts/slideLayout103.xml"/><Relationship Id="rId10" Type="http://schemas.openxmlformats.org/officeDocument/2006/relationships/slideLayout" Target="../slideLayouts/slideLayout104.xml"/><Relationship Id="rId11" Type="http://schemas.openxmlformats.org/officeDocument/2006/relationships/slideLayout" Target="../slideLayouts/slideLayout105.xml"/><Relationship Id="rId12" Type="http://schemas.openxmlformats.org/officeDocument/2006/relationships/slideLayout" Target="../slideLayouts/slideLayout106.xml"/><Relationship Id="rId13" Type="http://schemas.openxmlformats.org/officeDocument/2006/relationships/slideLayout" Target="../slideLayouts/slideLayout107.xml"/><Relationship Id="rId14" Type="http://schemas.openxmlformats.org/officeDocument/2006/relationships/slideLayout" Target="../slideLayouts/slideLayout108.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CustomShape 1"/>
          <p:cNvSpPr/>
          <p:nvPr/>
        </p:nvSpPr>
        <p:spPr>
          <a:xfrm>
            <a:off x="1080" y="0"/>
            <a:ext cx="12191760" cy="6857640"/>
          </a:xfrm>
          <a:prstGeom prst="rect">
            <a:avLst/>
          </a:prstGeom>
          <a:solidFill>
            <a:srgbClr val="000000">
              <a:alpha val="60000"/>
            </a:srgbClr>
          </a:solidFill>
          <a:ln w="12600">
            <a:noFill/>
          </a:ln>
        </p:spPr>
        <p:style>
          <a:lnRef idx="0"/>
          <a:fillRef idx="0"/>
          <a:effectRef idx="0"/>
          <a:fontRef idx="minor"/>
        </p:style>
      </p:sp>
      <p:pic>
        <p:nvPicPr>
          <p:cNvPr id="1" name="Picture 13" descr=""/>
          <p:cNvPicPr/>
          <p:nvPr/>
        </p:nvPicPr>
        <p:blipFill>
          <a:blip r:embed="rId2"/>
          <a:stretch/>
        </p:blipFill>
        <p:spPr>
          <a:xfrm>
            <a:off x="11762640" y="6756480"/>
            <a:ext cx="405720" cy="109440"/>
          </a:xfrm>
          <a:prstGeom prst="rect">
            <a:avLst/>
          </a:prstGeom>
          <a:ln>
            <a:noFill/>
          </a:ln>
        </p:spPr>
      </p:pic>
      <p:sp>
        <p:nvSpPr>
          <p:cNvPr id="2" name="PlaceHolder 2"/>
          <p:cNvSpPr>
            <a:spLocks noGrp="1"/>
          </p:cNvSpPr>
          <p:nvPr>
            <p:ph type="title"/>
          </p:nvPr>
        </p:nvSpPr>
        <p:spPr>
          <a:xfrm>
            <a:off x="609480" y="273600"/>
            <a:ext cx="10972440" cy="1144800"/>
          </a:xfrm>
          <a:prstGeom prst="rect">
            <a:avLst/>
          </a:prstGeom>
        </p:spPr>
        <p:txBody>
          <a:bodyPr lIns="0" rIns="0" tIns="0" bIns="0" anchor="ctr"/>
          <a:p>
            <a:r>
              <a:rPr b="0" lang="en-US" sz="1800" spc="-1" strike="noStrike">
                <a:solidFill>
                  <a:srgbClr val="000000"/>
                </a:solidFill>
                <a:uFill>
                  <a:solidFill>
                    <a:srgbClr val="ffffff"/>
                  </a:solidFill>
                </a:uFill>
                <a:latin typeface="Calibri"/>
              </a:rPr>
              <a:t>Click to edit the title text format</a:t>
            </a:r>
            <a:endParaRPr b="0" lang="en-US" sz="1800" spc="-1" strike="noStrike">
              <a:solidFill>
                <a:srgbClr val="000000"/>
              </a:solidFill>
              <a:uFill>
                <a:solidFill>
                  <a:srgbClr val="ffffff"/>
                </a:solidFill>
              </a:uFill>
              <a:latin typeface="Calibri"/>
            </a:endParaRPr>
          </a:p>
        </p:txBody>
      </p:sp>
      <p:sp>
        <p:nvSpPr>
          <p:cNvPr id="3" name="PlaceHolder 3"/>
          <p:cNvSpPr>
            <a:spLocks noGrp="1"/>
          </p:cNvSpPr>
          <p:nvPr>
            <p:ph type="body"/>
          </p:nvPr>
        </p:nvSpPr>
        <p:spPr>
          <a:xfrm>
            <a:off x="609480" y="1604520"/>
            <a:ext cx="10972440" cy="3977280"/>
          </a:xfrm>
          <a:prstGeom prst="rect">
            <a:avLst/>
          </a:prstGeom>
        </p:spPr>
        <p:txBody>
          <a:bodyPr lIns="0" rIns="0" tIns="0" bIns="0"/>
          <a:p>
            <a:pPr marL="432000" indent="-324000">
              <a:buClr>
                <a:srgbClr val="000000"/>
              </a:buClr>
              <a:buSzPct val="45000"/>
              <a:buFont typeface="Wingdings" charset="2"/>
              <a:buChar char=""/>
            </a:pPr>
            <a:r>
              <a:rPr b="0" lang="en-US" sz="2800" spc="-1" strike="noStrike">
                <a:solidFill>
                  <a:srgbClr val="000000"/>
                </a:solidFill>
                <a:uFill>
                  <a:solidFill>
                    <a:srgbClr val="ffffff"/>
                  </a:solidFill>
                </a:uFill>
                <a:latin typeface="Calibri"/>
              </a:rPr>
              <a:t>Click to edit the outline text format</a:t>
            </a:r>
            <a:endParaRPr b="0" lang="en-US" sz="2800" spc="-1" strike="noStrike">
              <a:solidFill>
                <a:srgbClr val="000000"/>
              </a:solidFill>
              <a:uFill>
                <a:solidFill>
                  <a:srgbClr val="ffffff"/>
                </a:solidFill>
              </a:uFill>
              <a:latin typeface="Calibri"/>
            </a:endParaRPr>
          </a:p>
          <a:p>
            <a:pPr lvl="1" marL="864000" indent="-324000">
              <a:buClr>
                <a:srgbClr val="000000"/>
              </a:buClr>
              <a:buSzPct val="75000"/>
              <a:buFont typeface="Symbol" charset="2"/>
              <a:buChar char=""/>
            </a:pPr>
            <a:r>
              <a:rPr b="0" lang="en-US" sz="2000" spc="-1" strike="noStrike">
                <a:solidFill>
                  <a:srgbClr val="000000"/>
                </a:solidFill>
                <a:uFill>
                  <a:solidFill>
                    <a:srgbClr val="ffffff"/>
                  </a:solidFill>
                </a:uFill>
                <a:latin typeface="Calibri"/>
              </a:rPr>
              <a:t>Second Outline Level</a:t>
            </a:r>
            <a:endParaRPr b="0" lang="en-US" sz="2000" spc="-1" strike="noStrike">
              <a:solidFill>
                <a:srgbClr val="000000"/>
              </a:solidFill>
              <a:uFill>
                <a:solidFill>
                  <a:srgbClr val="ffffff"/>
                </a:solidFill>
              </a:uFill>
              <a:latin typeface="Calibri"/>
            </a:endParaRPr>
          </a:p>
          <a:p>
            <a:pPr lvl="2" marL="1296000" indent="-288000">
              <a:buClr>
                <a:srgbClr val="000000"/>
              </a:buClr>
              <a:buSzPct val="45000"/>
              <a:buFont typeface="Wingdings" charset="2"/>
              <a:buChar char=""/>
            </a:pPr>
            <a:r>
              <a:rPr b="0" lang="en-US" sz="1800" spc="-1" strike="noStrike">
                <a:solidFill>
                  <a:srgbClr val="000000"/>
                </a:solidFill>
                <a:uFill>
                  <a:solidFill>
                    <a:srgbClr val="ffffff"/>
                  </a:solidFill>
                </a:uFill>
                <a:latin typeface="Calibri"/>
              </a:rPr>
              <a:t>Third Outline Level</a:t>
            </a:r>
            <a:endParaRPr b="0" lang="en-US" sz="1800" spc="-1" strike="noStrike">
              <a:solidFill>
                <a:srgbClr val="000000"/>
              </a:solidFill>
              <a:uFill>
                <a:solidFill>
                  <a:srgbClr val="ffffff"/>
                </a:solidFill>
              </a:uFill>
              <a:latin typeface="Calibri"/>
            </a:endParaRPr>
          </a:p>
          <a:p>
            <a:pPr lvl="3" marL="1728000" indent="-216000">
              <a:buClr>
                <a:srgbClr val="000000"/>
              </a:buClr>
              <a:buSzPct val="75000"/>
              <a:buFont typeface="Symbol" charset="2"/>
              <a:buChar char=""/>
            </a:pPr>
            <a:r>
              <a:rPr b="0" lang="en-US" sz="1800" spc="-1" strike="noStrike">
                <a:solidFill>
                  <a:srgbClr val="000000"/>
                </a:solidFill>
                <a:uFill>
                  <a:solidFill>
                    <a:srgbClr val="ffffff"/>
                  </a:solidFill>
                </a:uFill>
                <a:latin typeface="Calibri"/>
              </a:rPr>
              <a:t>Fourth Outline Level</a:t>
            </a:r>
            <a:endParaRPr b="0" lang="en-US" sz="1800" spc="-1" strike="noStrike">
              <a:solidFill>
                <a:srgbClr val="000000"/>
              </a:solidFill>
              <a:uFill>
                <a:solidFill>
                  <a:srgbClr val="ffffff"/>
                </a:solidFill>
              </a:uFill>
              <a:latin typeface="Calibri"/>
            </a:endParaRPr>
          </a:p>
          <a:p>
            <a:pPr lvl="4" marL="2160000" indent="-216000">
              <a:buClr>
                <a:srgbClr val="000000"/>
              </a:buClr>
              <a:buSzPct val="45000"/>
              <a:buFont typeface="Wingdings" charset="2"/>
              <a:buChar char=""/>
            </a:pPr>
            <a:r>
              <a:rPr b="0" lang="en-US" sz="2000" spc="-1" strike="noStrike">
                <a:solidFill>
                  <a:srgbClr val="000000"/>
                </a:solidFill>
                <a:uFill>
                  <a:solidFill>
                    <a:srgbClr val="ffffff"/>
                  </a:solidFill>
                </a:uFill>
                <a:latin typeface="Calibri"/>
              </a:rPr>
              <a:t>Fifth Outline Level</a:t>
            </a:r>
            <a:endParaRPr b="0" lang="en-US" sz="2000" spc="-1" strike="noStrike">
              <a:solidFill>
                <a:srgbClr val="000000"/>
              </a:solidFill>
              <a:uFill>
                <a:solidFill>
                  <a:srgbClr val="ffffff"/>
                </a:solidFill>
              </a:uFill>
              <a:latin typeface="Calibri"/>
            </a:endParaRPr>
          </a:p>
          <a:p>
            <a:pPr lvl="5" marL="2592000" indent="-216000">
              <a:buClr>
                <a:srgbClr val="000000"/>
              </a:buClr>
              <a:buSzPct val="45000"/>
              <a:buFont typeface="Wingdings" charset="2"/>
              <a:buChar char=""/>
            </a:pPr>
            <a:r>
              <a:rPr b="0" lang="en-US" sz="2000" spc="-1" strike="noStrike">
                <a:solidFill>
                  <a:srgbClr val="000000"/>
                </a:solidFill>
                <a:uFill>
                  <a:solidFill>
                    <a:srgbClr val="ffffff"/>
                  </a:solidFill>
                </a:uFill>
                <a:latin typeface="Calibri"/>
              </a:rPr>
              <a:t>Sixth Outline Level</a:t>
            </a:r>
            <a:endParaRPr b="0" lang="en-US" sz="2000" spc="-1" strike="noStrike">
              <a:solidFill>
                <a:srgbClr val="000000"/>
              </a:solidFill>
              <a:uFill>
                <a:solidFill>
                  <a:srgbClr val="ffffff"/>
                </a:solidFill>
              </a:uFill>
              <a:latin typeface="Calibri"/>
            </a:endParaRPr>
          </a:p>
          <a:p>
            <a:pPr lvl="6" marL="3024000" indent="-216000">
              <a:buClr>
                <a:srgbClr val="000000"/>
              </a:buClr>
              <a:buSzPct val="45000"/>
              <a:buFont typeface="Wingdings" charset="2"/>
              <a:buChar char=""/>
            </a:pPr>
            <a:r>
              <a:rPr b="0" lang="en-US" sz="2000" spc="-1" strike="noStrike">
                <a:solidFill>
                  <a:srgbClr val="000000"/>
                </a:solidFill>
                <a:uFill>
                  <a:solidFill>
                    <a:srgbClr val="ffffff"/>
                  </a:solidFill>
                </a:uFill>
                <a:latin typeface="Calibri"/>
              </a:rPr>
              <a:t>Seventh Outline Level</a:t>
            </a:r>
            <a:endParaRPr b="0" lang="en-US" sz="2000" spc="-1" strike="noStrike">
              <a:solidFill>
                <a:srgbClr val="000000"/>
              </a:solidFill>
              <a:uFill>
                <a:solidFill>
                  <a:srgbClr val="ffffff"/>
                </a:solidFill>
              </a:uFill>
              <a:latin typeface="Calibri"/>
            </a:endParaRPr>
          </a:p>
        </p:txBody>
      </p:sp>
    </p:spTree>
  </p:cSld>
  <p:clrMap bg1="lt1" bg2="lt2" tx1="dk1"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Lst>
</p:sldMaster>
</file>

<file path=ppt/slideMasters/slideMaster1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05" name="CustomShape 1"/>
          <p:cNvSpPr/>
          <p:nvPr/>
        </p:nvSpPr>
        <p:spPr>
          <a:xfrm>
            <a:off x="1080" y="0"/>
            <a:ext cx="12191760" cy="6857640"/>
          </a:xfrm>
          <a:prstGeom prst="rect">
            <a:avLst/>
          </a:prstGeom>
          <a:solidFill>
            <a:srgbClr val="000000">
              <a:alpha val="60000"/>
            </a:srgbClr>
          </a:solidFill>
          <a:ln w="12600">
            <a:noFill/>
          </a:ln>
        </p:spPr>
        <p:style>
          <a:lnRef idx="0"/>
          <a:fillRef idx="0"/>
          <a:effectRef idx="0"/>
          <a:fontRef idx="minor"/>
        </p:style>
      </p:sp>
      <p:pic>
        <p:nvPicPr>
          <p:cNvPr id="406" name="Picture 13" descr=""/>
          <p:cNvPicPr/>
          <p:nvPr/>
        </p:nvPicPr>
        <p:blipFill>
          <a:blip r:embed="rId2"/>
          <a:stretch/>
        </p:blipFill>
        <p:spPr>
          <a:xfrm>
            <a:off x="11762640" y="6756480"/>
            <a:ext cx="405720" cy="109440"/>
          </a:xfrm>
          <a:prstGeom prst="rect">
            <a:avLst/>
          </a:prstGeom>
          <a:ln>
            <a:noFill/>
          </a:ln>
        </p:spPr>
      </p:pic>
      <p:sp>
        <p:nvSpPr>
          <p:cNvPr id="407" name="CustomShape 2"/>
          <p:cNvSpPr/>
          <p:nvPr/>
        </p:nvSpPr>
        <p:spPr>
          <a:xfrm>
            <a:off x="0" y="828720"/>
            <a:ext cx="12191760" cy="5214600"/>
          </a:xfrm>
          <a:prstGeom prst="rect">
            <a:avLst/>
          </a:prstGeom>
          <a:solidFill>
            <a:srgbClr val="0d0d0d">
              <a:alpha val="75000"/>
            </a:srgbClr>
          </a:solidFill>
          <a:ln w="12600">
            <a:solidFill>
              <a:srgbClr val="000000"/>
            </a:solidFill>
            <a:round/>
          </a:ln>
        </p:spPr>
        <p:style>
          <a:lnRef idx="0"/>
          <a:fillRef idx="0"/>
          <a:effectRef idx="0"/>
          <a:fontRef idx="minor"/>
        </p:style>
      </p:sp>
      <p:sp>
        <p:nvSpPr>
          <p:cNvPr id="408" name="CustomShape 3"/>
          <p:cNvSpPr/>
          <p:nvPr/>
        </p:nvSpPr>
        <p:spPr>
          <a:xfrm flipH="1">
            <a:off x="1242360" y="1365120"/>
            <a:ext cx="2920680" cy="2920680"/>
          </a:xfrm>
          <a:prstGeom prst="arc">
            <a:avLst>
              <a:gd name="adj1" fmla="val 8340836"/>
              <a:gd name="adj2" fmla="val 10053331"/>
            </a:avLst>
          </a:prstGeom>
          <a:noFill/>
          <a:ln w="19080">
            <a:solidFill>
              <a:srgbClr val="a6a6a6"/>
            </a:solidFill>
            <a:miter/>
          </a:ln>
        </p:spPr>
        <p:style>
          <a:lnRef idx="0"/>
          <a:fillRef idx="0"/>
          <a:effectRef idx="0"/>
          <a:fontRef idx="minor"/>
        </p:style>
      </p:sp>
      <p:sp>
        <p:nvSpPr>
          <p:cNvPr id="409" name="CustomShape 4"/>
          <p:cNvSpPr/>
          <p:nvPr/>
        </p:nvSpPr>
        <p:spPr>
          <a:xfrm flipH="1">
            <a:off x="1216440" y="1340280"/>
            <a:ext cx="2920680" cy="2920680"/>
          </a:xfrm>
          <a:prstGeom prst="arc">
            <a:avLst>
              <a:gd name="adj1" fmla="val 11668510"/>
              <a:gd name="adj2" fmla="val 13280429"/>
            </a:avLst>
          </a:prstGeom>
          <a:noFill/>
          <a:ln w="19080">
            <a:solidFill>
              <a:srgbClr val="a6a6a6"/>
            </a:solidFill>
            <a:miter/>
          </a:ln>
        </p:spPr>
        <p:style>
          <a:lnRef idx="0"/>
          <a:fillRef idx="0"/>
          <a:effectRef idx="0"/>
          <a:fontRef idx="minor"/>
        </p:style>
      </p:sp>
      <p:sp>
        <p:nvSpPr>
          <p:cNvPr id="410" name="CustomShape 5"/>
          <p:cNvSpPr/>
          <p:nvPr/>
        </p:nvSpPr>
        <p:spPr>
          <a:xfrm>
            <a:off x="3229200" y="3670560"/>
            <a:ext cx="685800" cy="682560"/>
          </a:xfrm>
          <a:prstGeom prst="ellipse">
            <a:avLst/>
          </a:prstGeom>
          <a:noFill/>
          <a:ln w="28440">
            <a:solidFill>
              <a:srgbClr val="808080"/>
            </a:solidFill>
            <a:round/>
          </a:ln>
        </p:spPr>
        <p:style>
          <a:lnRef idx="0"/>
          <a:fillRef idx="0"/>
          <a:effectRef idx="0"/>
          <a:fontRef idx="minor"/>
        </p:style>
      </p:sp>
      <p:sp>
        <p:nvSpPr>
          <p:cNvPr id="411" name="CustomShape 6"/>
          <p:cNvSpPr/>
          <p:nvPr/>
        </p:nvSpPr>
        <p:spPr>
          <a:xfrm>
            <a:off x="3862800" y="2439000"/>
            <a:ext cx="685800" cy="685800"/>
          </a:xfrm>
          <a:prstGeom prst="ellipse">
            <a:avLst/>
          </a:prstGeom>
          <a:noFill/>
          <a:ln w="28440">
            <a:solidFill>
              <a:srgbClr val="808080"/>
            </a:solidFill>
            <a:round/>
          </a:ln>
        </p:spPr>
        <p:style>
          <a:lnRef idx="0"/>
          <a:fillRef idx="0"/>
          <a:effectRef idx="0"/>
          <a:fontRef idx="minor"/>
        </p:style>
      </p:sp>
      <p:sp>
        <p:nvSpPr>
          <p:cNvPr id="412" name="PlaceHolder 7"/>
          <p:cNvSpPr>
            <a:spLocks noGrp="1"/>
          </p:cNvSpPr>
          <p:nvPr>
            <p:ph type="body"/>
          </p:nvPr>
        </p:nvSpPr>
        <p:spPr>
          <a:xfrm>
            <a:off x="1547640" y="2499480"/>
            <a:ext cx="2287080" cy="1145520"/>
          </a:xfrm>
          <a:prstGeom prst="rect">
            <a:avLst/>
          </a:prstGeom>
        </p:spPr>
        <p:txBody>
          <a:bodyPr lIns="0" rIns="0" tIns="0" bIns="0"/>
          <a:p>
            <a:pPr marL="432000" indent="-324000">
              <a:buClr>
                <a:srgbClr val="000000"/>
              </a:buClr>
              <a:buSzPct val="45000"/>
              <a:buFont typeface="Wingdings" charset="2"/>
              <a:buChar char=""/>
            </a:pPr>
            <a:r>
              <a:rPr b="0" lang="en-US" sz="2800" spc="-1" strike="noStrike">
                <a:solidFill>
                  <a:srgbClr val="000000"/>
                </a:solidFill>
                <a:uFill>
                  <a:solidFill>
                    <a:srgbClr val="ffffff"/>
                  </a:solidFill>
                </a:uFill>
                <a:latin typeface="Calibri"/>
              </a:rPr>
              <a:t>Click to edit the outline text format</a:t>
            </a:r>
            <a:endParaRPr b="0" lang="en-US" sz="2800" spc="-1" strike="noStrike">
              <a:solidFill>
                <a:srgbClr val="000000"/>
              </a:solidFill>
              <a:uFill>
                <a:solidFill>
                  <a:srgbClr val="ffffff"/>
                </a:solidFill>
              </a:uFill>
              <a:latin typeface="Calibri"/>
            </a:endParaRPr>
          </a:p>
          <a:p>
            <a:pPr lvl="1" marL="864000" indent="-324000">
              <a:buClr>
                <a:srgbClr val="000000"/>
              </a:buClr>
              <a:buSzPct val="75000"/>
              <a:buFont typeface="Symbol" charset="2"/>
              <a:buChar char=""/>
            </a:pPr>
            <a:r>
              <a:rPr b="0" lang="en-US" sz="2000" spc="-1" strike="noStrike">
                <a:solidFill>
                  <a:srgbClr val="000000"/>
                </a:solidFill>
                <a:uFill>
                  <a:solidFill>
                    <a:srgbClr val="ffffff"/>
                  </a:solidFill>
                </a:uFill>
                <a:latin typeface="Calibri"/>
              </a:rPr>
              <a:t>Second Outline Level</a:t>
            </a:r>
            <a:endParaRPr b="0" lang="en-US" sz="2000" spc="-1" strike="noStrike">
              <a:solidFill>
                <a:srgbClr val="000000"/>
              </a:solidFill>
              <a:uFill>
                <a:solidFill>
                  <a:srgbClr val="ffffff"/>
                </a:solidFill>
              </a:uFill>
              <a:latin typeface="Calibri"/>
            </a:endParaRPr>
          </a:p>
          <a:p>
            <a:pPr lvl="2" marL="1296000" indent="-288000">
              <a:buClr>
                <a:srgbClr val="000000"/>
              </a:buClr>
              <a:buSzPct val="45000"/>
              <a:buFont typeface="Wingdings" charset="2"/>
              <a:buChar char=""/>
            </a:pPr>
            <a:r>
              <a:rPr b="0" lang="en-US" sz="1800" spc="-1" strike="noStrike">
                <a:solidFill>
                  <a:srgbClr val="000000"/>
                </a:solidFill>
                <a:uFill>
                  <a:solidFill>
                    <a:srgbClr val="ffffff"/>
                  </a:solidFill>
                </a:uFill>
                <a:latin typeface="Calibri"/>
              </a:rPr>
              <a:t>Third Outline Level</a:t>
            </a:r>
            <a:endParaRPr b="0" lang="en-US" sz="1800" spc="-1" strike="noStrike">
              <a:solidFill>
                <a:srgbClr val="000000"/>
              </a:solidFill>
              <a:uFill>
                <a:solidFill>
                  <a:srgbClr val="ffffff"/>
                </a:solidFill>
              </a:uFill>
              <a:latin typeface="Calibri"/>
            </a:endParaRPr>
          </a:p>
          <a:p>
            <a:pPr lvl="3" marL="1728000" indent="-216000">
              <a:buClr>
                <a:srgbClr val="000000"/>
              </a:buClr>
              <a:buSzPct val="75000"/>
              <a:buFont typeface="Symbol" charset="2"/>
              <a:buChar char=""/>
            </a:pPr>
            <a:r>
              <a:rPr b="0" lang="en-US" sz="1800" spc="-1" strike="noStrike">
                <a:solidFill>
                  <a:srgbClr val="000000"/>
                </a:solidFill>
                <a:uFill>
                  <a:solidFill>
                    <a:srgbClr val="ffffff"/>
                  </a:solidFill>
                </a:uFill>
                <a:latin typeface="Calibri"/>
              </a:rPr>
              <a:t>Fourth Outline Level</a:t>
            </a:r>
            <a:endParaRPr b="0" lang="en-US" sz="1800" spc="-1" strike="noStrike">
              <a:solidFill>
                <a:srgbClr val="000000"/>
              </a:solidFill>
              <a:uFill>
                <a:solidFill>
                  <a:srgbClr val="ffffff"/>
                </a:solidFill>
              </a:uFill>
              <a:latin typeface="Calibri"/>
            </a:endParaRPr>
          </a:p>
          <a:p>
            <a:pPr lvl="4" marL="2160000" indent="-216000">
              <a:buClr>
                <a:srgbClr val="000000"/>
              </a:buClr>
              <a:buSzPct val="45000"/>
              <a:buFont typeface="Wingdings" charset="2"/>
              <a:buChar char=""/>
            </a:pPr>
            <a:r>
              <a:rPr b="0" lang="en-US" sz="2000" spc="-1" strike="noStrike">
                <a:solidFill>
                  <a:srgbClr val="000000"/>
                </a:solidFill>
                <a:uFill>
                  <a:solidFill>
                    <a:srgbClr val="ffffff"/>
                  </a:solidFill>
                </a:uFill>
                <a:latin typeface="Calibri"/>
              </a:rPr>
              <a:t>Fifth Outline Level</a:t>
            </a:r>
            <a:endParaRPr b="0" lang="en-US" sz="2000" spc="-1" strike="noStrike">
              <a:solidFill>
                <a:srgbClr val="000000"/>
              </a:solidFill>
              <a:uFill>
                <a:solidFill>
                  <a:srgbClr val="ffffff"/>
                </a:solidFill>
              </a:uFill>
              <a:latin typeface="Calibri"/>
            </a:endParaRPr>
          </a:p>
          <a:p>
            <a:pPr lvl="5" marL="2592000" indent="-216000">
              <a:buClr>
                <a:srgbClr val="000000"/>
              </a:buClr>
              <a:buSzPct val="45000"/>
              <a:buFont typeface="Wingdings" charset="2"/>
              <a:buChar char=""/>
            </a:pPr>
            <a:r>
              <a:rPr b="0" lang="en-US" sz="2000" spc="-1" strike="noStrike">
                <a:solidFill>
                  <a:srgbClr val="000000"/>
                </a:solidFill>
                <a:uFill>
                  <a:solidFill>
                    <a:srgbClr val="ffffff"/>
                  </a:solidFill>
                </a:uFill>
                <a:latin typeface="Calibri"/>
              </a:rPr>
              <a:t>Sixth Outline Level</a:t>
            </a:r>
            <a:endParaRPr b="0" lang="en-US" sz="2000" spc="-1" strike="noStrike">
              <a:solidFill>
                <a:srgbClr val="000000"/>
              </a:solidFill>
              <a:uFill>
                <a:solidFill>
                  <a:srgbClr val="ffffff"/>
                </a:solidFill>
              </a:uFill>
              <a:latin typeface="Calibri"/>
            </a:endParaRPr>
          </a:p>
          <a:p>
            <a:pPr lvl="6" marL="3024000" indent="-216000">
              <a:buClr>
                <a:srgbClr val="000000"/>
              </a:buClr>
              <a:buSzPct val="45000"/>
              <a:buFont typeface="Wingdings" charset="2"/>
              <a:buChar char=""/>
            </a:pPr>
            <a:r>
              <a:rPr b="0" lang="en-US" sz="2000" spc="-1" strike="noStrike">
                <a:solidFill>
                  <a:srgbClr val="000000"/>
                </a:solidFill>
                <a:uFill>
                  <a:solidFill>
                    <a:srgbClr val="ffffff"/>
                  </a:solidFill>
                </a:uFill>
                <a:latin typeface="Calibri"/>
              </a:rPr>
              <a:t>Seventh Outline Level</a:t>
            </a:r>
            <a:endParaRPr b="0" lang="en-US" sz="2000" spc="-1" strike="noStrike">
              <a:solidFill>
                <a:srgbClr val="000000"/>
              </a:solidFill>
              <a:uFill>
                <a:solidFill>
                  <a:srgbClr val="ffffff"/>
                </a:solidFill>
              </a:uFill>
              <a:latin typeface="Calibri"/>
            </a:endParaRPr>
          </a:p>
        </p:txBody>
      </p:sp>
      <p:sp>
        <p:nvSpPr>
          <p:cNvPr id="413" name="PlaceHolder 8"/>
          <p:cNvSpPr>
            <a:spLocks noGrp="1"/>
          </p:cNvSpPr>
          <p:nvPr>
            <p:ph type="body"/>
          </p:nvPr>
        </p:nvSpPr>
        <p:spPr>
          <a:xfrm>
            <a:off x="1648440" y="2160720"/>
            <a:ext cx="2133360" cy="256680"/>
          </a:xfrm>
          <a:prstGeom prst="rect">
            <a:avLst/>
          </a:prstGeom>
        </p:spPr>
        <p:txBody>
          <a:bodyPr lIns="0" rIns="0" tIns="0" bIns="0"/>
          <a:p>
            <a:pPr marL="432000" indent="-324000">
              <a:buClr>
                <a:srgbClr val="000000"/>
              </a:buClr>
              <a:buSzPct val="45000"/>
              <a:buFont typeface="Wingdings" charset="2"/>
              <a:buChar char=""/>
            </a:pPr>
            <a:r>
              <a:rPr b="0" lang="en-US" sz="2800" spc="-1" strike="noStrike">
                <a:solidFill>
                  <a:srgbClr val="000000"/>
                </a:solidFill>
                <a:uFill>
                  <a:solidFill>
                    <a:srgbClr val="ffffff"/>
                  </a:solidFill>
                </a:uFill>
                <a:latin typeface="Calibri"/>
              </a:rPr>
              <a:t>Click to edit the outline text format</a:t>
            </a:r>
            <a:endParaRPr b="0" lang="en-US" sz="2800" spc="-1" strike="noStrike">
              <a:solidFill>
                <a:srgbClr val="000000"/>
              </a:solidFill>
              <a:uFill>
                <a:solidFill>
                  <a:srgbClr val="ffffff"/>
                </a:solidFill>
              </a:uFill>
              <a:latin typeface="Calibri"/>
            </a:endParaRPr>
          </a:p>
          <a:p>
            <a:pPr lvl="1" marL="864000" indent="-324000">
              <a:buClr>
                <a:srgbClr val="000000"/>
              </a:buClr>
              <a:buSzPct val="75000"/>
              <a:buFont typeface="Symbol" charset="2"/>
              <a:buChar char=""/>
            </a:pPr>
            <a:r>
              <a:rPr b="0" lang="en-US" sz="2000" spc="-1" strike="noStrike">
                <a:solidFill>
                  <a:srgbClr val="000000"/>
                </a:solidFill>
                <a:uFill>
                  <a:solidFill>
                    <a:srgbClr val="ffffff"/>
                  </a:solidFill>
                </a:uFill>
                <a:latin typeface="Calibri"/>
              </a:rPr>
              <a:t>Second Outline Level</a:t>
            </a:r>
            <a:endParaRPr b="0" lang="en-US" sz="2000" spc="-1" strike="noStrike">
              <a:solidFill>
                <a:srgbClr val="000000"/>
              </a:solidFill>
              <a:uFill>
                <a:solidFill>
                  <a:srgbClr val="ffffff"/>
                </a:solidFill>
              </a:uFill>
              <a:latin typeface="Calibri"/>
            </a:endParaRPr>
          </a:p>
          <a:p>
            <a:pPr lvl="2" marL="1296000" indent="-288000">
              <a:buClr>
                <a:srgbClr val="000000"/>
              </a:buClr>
              <a:buSzPct val="45000"/>
              <a:buFont typeface="Wingdings" charset="2"/>
              <a:buChar char=""/>
            </a:pPr>
            <a:r>
              <a:rPr b="0" lang="en-US" sz="1800" spc="-1" strike="noStrike">
                <a:solidFill>
                  <a:srgbClr val="000000"/>
                </a:solidFill>
                <a:uFill>
                  <a:solidFill>
                    <a:srgbClr val="ffffff"/>
                  </a:solidFill>
                </a:uFill>
                <a:latin typeface="Calibri"/>
              </a:rPr>
              <a:t>Third Outline Level</a:t>
            </a:r>
            <a:endParaRPr b="0" lang="en-US" sz="1800" spc="-1" strike="noStrike">
              <a:solidFill>
                <a:srgbClr val="000000"/>
              </a:solidFill>
              <a:uFill>
                <a:solidFill>
                  <a:srgbClr val="ffffff"/>
                </a:solidFill>
              </a:uFill>
              <a:latin typeface="Calibri"/>
            </a:endParaRPr>
          </a:p>
          <a:p>
            <a:pPr lvl="3" marL="1728000" indent="-216000">
              <a:buClr>
                <a:srgbClr val="000000"/>
              </a:buClr>
              <a:buSzPct val="75000"/>
              <a:buFont typeface="Symbol" charset="2"/>
              <a:buChar char=""/>
            </a:pPr>
            <a:r>
              <a:rPr b="0" lang="en-US" sz="1800" spc="-1" strike="noStrike">
                <a:solidFill>
                  <a:srgbClr val="000000"/>
                </a:solidFill>
                <a:uFill>
                  <a:solidFill>
                    <a:srgbClr val="ffffff"/>
                  </a:solidFill>
                </a:uFill>
                <a:latin typeface="Calibri"/>
              </a:rPr>
              <a:t>Fourth Outline Level</a:t>
            </a:r>
            <a:endParaRPr b="0" lang="en-US" sz="1800" spc="-1" strike="noStrike">
              <a:solidFill>
                <a:srgbClr val="000000"/>
              </a:solidFill>
              <a:uFill>
                <a:solidFill>
                  <a:srgbClr val="ffffff"/>
                </a:solidFill>
              </a:uFill>
              <a:latin typeface="Calibri"/>
            </a:endParaRPr>
          </a:p>
          <a:p>
            <a:pPr lvl="4" marL="2160000" indent="-216000">
              <a:buClr>
                <a:srgbClr val="000000"/>
              </a:buClr>
              <a:buSzPct val="45000"/>
              <a:buFont typeface="Wingdings" charset="2"/>
              <a:buChar char=""/>
            </a:pPr>
            <a:r>
              <a:rPr b="0" lang="en-US" sz="2000" spc="-1" strike="noStrike">
                <a:solidFill>
                  <a:srgbClr val="000000"/>
                </a:solidFill>
                <a:uFill>
                  <a:solidFill>
                    <a:srgbClr val="ffffff"/>
                  </a:solidFill>
                </a:uFill>
                <a:latin typeface="Calibri"/>
              </a:rPr>
              <a:t>Fifth Outline Level</a:t>
            </a:r>
            <a:endParaRPr b="0" lang="en-US" sz="2000" spc="-1" strike="noStrike">
              <a:solidFill>
                <a:srgbClr val="000000"/>
              </a:solidFill>
              <a:uFill>
                <a:solidFill>
                  <a:srgbClr val="ffffff"/>
                </a:solidFill>
              </a:uFill>
              <a:latin typeface="Calibri"/>
            </a:endParaRPr>
          </a:p>
          <a:p>
            <a:pPr lvl="5" marL="2592000" indent="-216000">
              <a:buClr>
                <a:srgbClr val="000000"/>
              </a:buClr>
              <a:buSzPct val="45000"/>
              <a:buFont typeface="Wingdings" charset="2"/>
              <a:buChar char=""/>
            </a:pPr>
            <a:r>
              <a:rPr b="0" lang="en-US" sz="2000" spc="-1" strike="noStrike">
                <a:solidFill>
                  <a:srgbClr val="000000"/>
                </a:solidFill>
                <a:uFill>
                  <a:solidFill>
                    <a:srgbClr val="ffffff"/>
                  </a:solidFill>
                </a:uFill>
                <a:latin typeface="Calibri"/>
              </a:rPr>
              <a:t>Sixth Outline Level</a:t>
            </a:r>
            <a:endParaRPr b="0" lang="en-US" sz="2000" spc="-1" strike="noStrike">
              <a:solidFill>
                <a:srgbClr val="000000"/>
              </a:solidFill>
              <a:uFill>
                <a:solidFill>
                  <a:srgbClr val="ffffff"/>
                </a:solidFill>
              </a:uFill>
              <a:latin typeface="Calibri"/>
            </a:endParaRPr>
          </a:p>
          <a:p>
            <a:pPr lvl="6" marL="3024000" indent="-216000">
              <a:buClr>
                <a:srgbClr val="000000"/>
              </a:buClr>
              <a:buSzPct val="45000"/>
              <a:buFont typeface="Wingdings" charset="2"/>
              <a:buChar char=""/>
            </a:pPr>
            <a:r>
              <a:rPr b="0" lang="en-US" sz="2000" spc="-1" strike="noStrike">
                <a:solidFill>
                  <a:srgbClr val="000000"/>
                </a:solidFill>
                <a:uFill>
                  <a:solidFill>
                    <a:srgbClr val="ffffff"/>
                  </a:solidFill>
                </a:uFill>
                <a:latin typeface="Calibri"/>
              </a:rPr>
              <a:t>Seventh Outline Level</a:t>
            </a:r>
            <a:endParaRPr b="0" lang="en-US" sz="2000" spc="-1" strike="noStrike">
              <a:solidFill>
                <a:srgbClr val="000000"/>
              </a:solidFill>
              <a:uFill>
                <a:solidFill>
                  <a:srgbClr val="ffffff"/>
                </a:solidFill>
              </a:uFill>
              <a:latin typeface="Calibri"/>
            </a:endParaRPr>
          </a:p>
        </p:txBody>
      </p:sp>
      <p:sp>
        <p:nvSpPr>
          <p:cNvPr id="414" name="PlaceHolder 9"/>
          <p:cNvSpPr>
            <a:spLocks noGrp="1"/>
          </p:cNvSpPr>
          <p:nvPr>
            <p:ph type="body"/>
          </p:nvPr>
        </p:nvSpPr>
        <p:spPr>
          <a:xfrm>
            <a:off x="3319920" y="1344960"/>
            <a:ext cx="524520" cy="392040"/>
          </a:xfrm>
          <a:prstGeom prst="rect">
            <a:avLst/>
          </a:prstGeom>
        </p:spPr>
        <p:txBody>
          <a:bodyPr lIns="0" rIns="0" tIns="0" bIns="0" anchor="ctr"/>
          <a:p>
            <a:pPr marL="432000" indent="-324000">
              <a:buClr>
                <a:srgbClr val="000000"/>
              </a:buClr>
              <a:buSzPct val="45000"/>
              <a:buFont typeface="Wingdings" charset="2"/>
              <a:buChar char=""/>
            </a:pPr>
            <a:r>
              <a:rPr b="1" lang="en-US" sz="1870" spc="-1" strike="noStrike">
                <a:solidFill>
                  <a:srgbClr val="595959"/>
                </a:solidFill>
                <a:uFill>
                  <a:solidFill>
                    <a:srgbClr val="ffffff"/>
                  </a:solidFill>
                </a:uFill>
                <a:latin typeface="Calibri"/>
              </a:rPr>
              <a:t>Click to edit the outline text format</a:t>
            </a:r>
            <a:endParaRPr b="0" lang="en-US" sz="2800" spc="-1" strike="noStrike">
              <a:solidFill>
                <a:srgbClr val="000000"/>
              </a:solidFill>
              <a:uFill>
                <a:solidFill>
                  <a:srgbClr val="ffffff"/>
                </a:solidFill>
              </a:uFill>
              <a:latin typeface="Calibri"/>
            </a:endParaRPr>
          </a:p>
          <a:p>
            <a:pPr lvl="1" marL="864000" indent="-324000">
              <a:buClr>
                <a:srgbClr val="000000"/>
              </a:buClr>
              <a:buSzPct val="75000"/>
              <a:buFont typeface="Symbol" charset="2"/>
              <a:buChar char=""/>
            </a:pPr>
            <a:r>
              <a:rPr b="1" lang="en-US" sz="1870" spc="-1" strike="noStrike">
                <a:solidFill>
                  <a:srgbClr val="595959"/>
                </a:solidFill>
                <a:uFill>
                  <a:solidFill>
                    <a:srgbClr val="ffffff"/>
                  </a:solidFill>
                </a:uFill>
                <a:latin typeface="Calibri"/>
              </a:rPr>
              <a:t>Second Outline Level</a:t>
            </a:r>
            <a:endParaRPr b="0" lang="en-US" sz="2000" spc="-1" strike="noStrike">
              <a:solidFill>
                <a:srgbClr val="000000"/>
              </a:solidFill>
              <a:uFill>
                <a:solidFill>
                  <a:srgbClr val="ffffff"/>
                </a:solidFill>
              </a:uFill>
              <a:latin typeface="Calibri"/>
            </a:endParaRPr>
          </a:p>
          <a:p>
            <a:pPr lvl="2" marL="1296000" indent="-288000">
              <a:buClr>
                <a:srgbClr val="000000"/>
              </a:buClr>
              <a:buSzPct val="45000"/>
              <a:buFont typeface="Wingdings" charset="2"/>
              <a:buChar char=""/>
            </a:pPr>
            <a:r>
              <a:rPr b="1" lang="en-US" sz="1870" spc="-1" strike="noStrike">
                <a:solidFill>
                  <a:srgbClr val="595959"/>
                </a:solidFill>
                <a:uFill>
                  <a:solidFill>
                    <a:srgbClr val="ffffff"/>
                  </a:solidFill>
                </a:uFill>
                <a:latin typeface="Calibri"/>
              </a:rPr>
              <a:t>Third Outline Level</a:t>
            </a:r>
            <a:endParaRPr b="0" lang="en-US" sz="1800" spc="-1" strike="noStrike">
              <a:solidFill>
                <a:srgbClr val="000000"/>
              </a:solidFill>
              <a:uFill>
                <a:solidFill>
                  <a:srgbClr val="ffffff"/>
                </a:solidFill>
              </a:uFill>
              <a:latin typeface="Calibri"/>
            </a:endParaRPr>
          </a:p>
          <a:p>
            <a:pPr lvl="3" marL="1728000" indent="-216000">
              <a:buClr>
                <a:srgbClr val="000000"/>
              </a:buClr>
              <a:buSzPct val="75000"/>
              <a:buFont typeface="Symbol" charset="2"/>
              <a:buChar char=""/>
            </a:pPr>
            <a:r>
              <a:rPr b="1" lang="en-US" sz="1870" spc="-1" strike="noStrike">
                <a:solidFill>
                  <a:srgbClr val="595959"/>
                </a:solidFill>
                <a:uFill>
                  <a:solidFill>
                    <a:srgbClr val="ffffff"/>
                  </a:solidFill>
                </a:uFill>
                <a:latin typeface="Calibri"/>
              </a:rPr>
              <a:t>Fourth Outline Level</a:t>
            </a:r>
            <a:endParaRPr b="0" lang="en-US" sz="1800" spc="-1" strike="noStrike">
              <a:solidFill>
                <a:srgbClr val="000000"/>
              </a:solidFill>
              <a:uFill>
                <a:solidFill>
                  <a:srgbClr val="ffffff"/>
                </a:solidFill>
              </a:uFill>
              <a:latin typeface="Calibri"/>
            </a:endParaRPr>
          </a:p>
          <a:p>
            <a:pPr lvl="4" marL="2160000" indent="-216000">
              <a:buClr>
                <a:srgbClr val="000000"/>
              </a:buClr>
              <a:buSzPct val="45000"/>
              <a:buFont typeface="Wingdings" charset="2"/>
              <a:buChar char=""/>
            </a:pPr>
            <a:r>
              <a:rPr b="1" lang="en-US" sz="1870" spc="-1" strike="noStrike">
                <a:solidFill>
                  <a:srgbClr val="595959"/>
                </a:solidFill>
                <a:uFill>
                  <a:solidFill>
                    <a:srgbClr val="ffffff"/>
                  </a:solidFill>
                </a:uFill>
                <a:latin typeface="Calibri"/>
              </a:rPr>
              <a:t>Fifth Outline Level</a:t>
            </a:r>
            <a:endParaRPr b="0" lang="en-US" sz="2000" spc="-1" strike="noStrike">
              <a:solidFill>
                <a:srgbClr val="000000"/>
              </a:solidFill>
              <a:uFill>
                <a:solidFill>
                  <a:srgbClr val="ffffff"/>
                </a:solidFill>
              </a:uFill>
              <a:latin typeface="Calibri"/>
            </a:endParaRPr>
          </a:p>
          <a:p>
            <a:pPr lvl="5" marL="2592000" indent="-216000">
              <a:buClr>
                <a:srgbClr val="000000"/>
              </a:buClr>
              <a:buSzPct val="45000"/>
              <a:buFont typeface="Wingdings" charset="2"/>
              <a:buChar char=""/>
            </a:pPr>
            <a:r>
              <a:rPr b="1" lang="en-US" sz="1870" spc="-1" strike="noStrike">
                <a:solidFill>
                  <a:srgbClr val="595959"/>
                </a:solidFill>
                <a:uFill>
                  <a:solidFill>
                    <a:srgbClr val="ffffff"/>
                  </a:solidFill>
                </a:uFill>
                <a:latin typeface="Calibri"/>
              </a:rPr>
              <a:t>Sixth Outline Level</a:t>
            </a:r>
            <a:endParaRPr b="0" lang="en-US" sz="2000" spc="-1" strike="noStrike">
              <a:solidFill>
                <a:srgbClr val="000000"/>
              </a:solidFill>
              <a:uFill>
                <a:solidFill>
                  <a:srgbClr val="ffffff"/>
                </a:solidFill>
              </a:uFill>
              <a:latin typeface="Calibri"/>
            </a:endParaRPr>
          </a:p>
          <a:p>
            <a:pPr algn="ctr">
              <a:lnSpc>
                <a:spcPct val="100000"/>
              </a:lnSpc>
            </a:pPr>
            <a:r>
              <a:rPr b="1" lang="en-US" sz="1870" spc="-1" strike="noStrike">
                <a:solidFill>
                  <a:srgbClr val="595959"/>
                </a:solidFill>
                <a:uFill>
                  <a:solidFill>
                    <a:srgbClr val="ffffff"/>
                  </a:solidFill>
                </a:uFill>
                <a:latin typeface="Calibri"/>
              </a:rPr>
              <a:t>Seventh Outline LevelNum</a:t>
            </a:r>
            <a:endParaRPr b="0" lang="en-US" sz="2800" spc="-1" strike="noStrike">
              <a:solidFill>
                <a:srgbClr val="000000"/>
              </a:solidFill>
              <a:uFill>
                <a:solidFill>
                  <a:srgbClr val="ffffff"/>
                </a:solidFill>
              </a:uFill>
              <a:latin typeface="Calibri"/>
            </a:endParaRPr>
          </a:p>
        </p:txBody>
      </p:sp>
      <p:sp>
        <p:nvSpPr>
          <p:cNvPr id="415" name="PlaceHolder 10"/>
          <p:cNvSpPr>
            <a:spLocks noGrp="1"/>
          </p:cNvSpPr>
          <p:nvPr>
            <p:ph type="body"/>
          </p:nvPr>
        </p:nvSpPr>
        <p:spPr>
          <a:xfrm>
            <a:off x="3956040" y="2559240"/>
            <a:ext cx="524520" cy="392040"/>
          </a:xfrm>
          <a:prstGeom prst="rect">
            <a:avLst/>
          </a:prstGeom>
        </p:spPr>
        <p:txBody>
          <a:bodyPr lIns="0" rIns="0" tIns="0" bIns="0" anchor="ctr"/>
          <a:p>
            <a:pPr marL="432000" indent="-324000">
              <a:buClr>
                <a:srgbClr val="000000"/>
              </a:buClr>
              <a:buSzPct val="45000"/>
              <a:buFont typeface="Wingdings" charset="2"/>
              <a:buChar char=""/>
            </a:pPr>
            <a:r>
              <a:rPr b="1" lang="en-US" sz="1870" spc="-1" strike="noStrike">
                <a:solidFill>
                  <a:srgbClr val="595959"/>
                </a:solidFill>
                <a:uFill>
                  <a:solidFill>
                    <a:srgbClr val="ffffff"/>
                  </a:solidFill>
                </a:uFill>
                <a:latin typeface="Calibri"/>
              </a:rPr>
              <a:t>Click to edit the outline text format</a:t>
            </a:r>
            <a:endParaRPr b="0" lang="en-US" sz="2800" spc="-1" strike="noStrike">
              <a:solidFill>
                <a:srgbClr val="000000"/>
              </a:solidFill>
              <a:uFill>
                <a:solidFill>
                  <a:srgbClr val="ffffff"/>
                </a:solidFill>
              </a:uFill>
              <a:latin typeface="Calibri"/>
            </a:endParaRPr>
          </a:p>
          <a:p>
            <a:pPr lvl="1" marL="864000" indent="-324000">
              <a:buClr>
                <a:srgbClr val="000000"/>
              </a:buClr>
              <a:buSzPct val="75000"/>
              <a:buFont typeface="Symbol" charset="2"/>
              <a:buChar char=""/>
            </a:pPr>
            <a:r>
              <a:rPr b="1" lang="en-US" sz="1870" spc="-1" strike="noStrike">
                <a:solidFill>
                  <a:srgbClr val="595959"/>
                </a:solidFill>
                <a:uFill>
                  <a:solidFill>
                    <a:srgbClr val="ffffff"/>
                  </a:solidFill>
                </a:uFill>
                <a:latin typeface="Calibri"/>
              </a:rPr>
              <a:t>Second Outline Level</a:t>
            </a:r>
            <a:endParaRPr b="0" lang="en-US" sz="2000" spc="-1" strike="noStrike">
              <a:solidFill>
                <a:srgbClr val="000000"/>
              </a:solidFill>
              <a:uFill>
                <a:solidFill>
                  <a:srgbClr val="ffffff"/>
                </a:solidFill>
              </a:uFill>
              <a:latin typeface="Calibri"/>
            </a:endParaRPr>
          </a:p>
          <a:p>
            <a:pPr lvl="2" marL="1296000" indent="-288000">
              <a:buClr>
                <a:srgbClr val="000000"/>
              </a:buClr>
              <a:buSzPct val="45000"/>
              <a:buFont typeface="Wingdings" charset="2"/>
              <a:buChar char=""/>
            </a:pPr>
            <a:r>
              <a:rPr b="1" lang="en-US" sz="1870" spc="-1" strike="noStrike">
                <a:solidFill>
                  <a:srgbClr val="595959"/>
                </a:solidFill>
                <a:uFill>
                  <a:solidFill>
                    <a:srgbClr val="ffffff"/>
                  </a:solidFill>
                </a:uFill>
                <a:latin typeface="Calibri"/>
              </a:rPr>
              <a:t>Third Outline Level</a:t>
            </a:r>
            <a:endParaRPr b="0" lang="en-US" sz="1800" spc="-1" strike="noStrike">
              <a:solidFill>
                <a:srgbClr val="000000"/>
              </a:solidFill>
              <a:uFill>
                <a:solidFill>
                  <a:srgbClr val="ffffff"/>
                </a:solidFill>
              </a:uFill>
              <a:latin typeface="Calibri"/>
            </a:endParaRPr>
          </a:p>
          <a:p>
            <a:pPr lvl="3" marL="1728000" indent="-216000">
              <a:buClr>
                <a:srgbClr val="000000"/>
              </a:buClr>
              <a:buSzPct val="75000"/>
              <a:buFont typeface="Symbol" charset="2"/>
              <a:buChar char=""/>
            </a:pPr>
            <a:r>
              <a:rPr b="1" lang="en-US" sz="1870" spc="-1" strike="noStrike">
                <a:solidFill>
                  <a:srgbClr val="595959"/>
                </a:solidFill>
                <a:uFill>
                  <a:solidFill>
                    <a:srgbClr val="ffffff"/>
                  </a:solidFill>
                </a:uFill>
                <a:latin typeface="Calibri"/>
              </a:rPr>
              <a:t>Fourth Outline Level</a:t>
            </a:r>
            <a:endParaRPr b="0" lang="en-US" sz="1800" spc="-1" strike="noStrike">
              <a:solidFill>
                <a:srgbClr val="000000"/>
              </a:solidFill>
              <a:uFill>
                <a:solidFill>
                  <a:srgbClr val="ffffff"/>
                </a:solidFill>
              </a:uFill>
              <a:latin typeface="Calibri"/>
            </a:endParaRPr>
          </a:p>
          <a:p>
            <a:pPr lvl="4" marL="2160000" indent="-216000">
              <a:buClr>
                <a:srgbClr val="000000"/>
              </a:buClr>
              <a:buSzPct val="45000"/>
              <a:buFont typeface="Wingdings" charset="2"/>
              <a:buChar char=""/>
            </a:pPr>
            <a:r>
              <a:rPr b="1" lang="en-US" sz="1870" spc="-1" strike="noStrike">
                <a:solidFill>
                  <a:srgbClr val="595959"/>
                </a:solidFill>
                <a:uFill>
                  <a:solidFill>
                    <a:srgbClr val="ffffff"/>
                  </a:solidFill>
                </a:uFill>
                <a:latin typeface="Calibri"/>
              </a:rPr>
              <a:t>Fifth Outline Level</a:t>
            </a:r>
            <a:endParaRPr b="0" lang="en-US" sz="2000" spc="-1" strike="noStrike">
              <a:solidFill>
                <a:srgbClr val="000000"/>
              </a:solidFill>
              <a:uFill>
                <a:solidFill>
                  <a:srgbClr val="ffffff"/>
                </a:solidFill>
              </a:uFill>
              <a:latin typeface="Calibri"/>
            </a:endParaRPr>
          </a:p>
          <a:p>
            <a:pPr lvl="5" marL="2592000" indent="-216000">
              <a:buClr>
                <a:srgbClr val="000000"/>
              </a:buClr>
              <a:buSzPct val="45000"/>
              <a:buFont typeface="Wingdings" charset="2"/>
              <a:buChar char=""/>
            </a:pPr>
            <a:r>
              <a:rPr b="1" lang="en-US" sz="1870" spc="-1" strike="noStrike">
                <a:solidFill>
                  <a:srgbClr val="595959"/>
                </a:solidFill>
                <a:uFill>
                  <a:solidFill>
                    <a:srgbClr val="ffffff"/>
                  </a:solidFill>
                </a:uFill>
                <a:latin typeface="Calibri"/>
              </a:rPr>
              <a:t>Sixth Outline Level</a:t>
            </a:r>
            <a:endParaRPr b="0" lang="en-US" sz="2000" spc="-1" strike="noStrike">
              <a:solidFill>
                <a:srgbClr val="000000"/>
              </a:solidFill>
              <a:uFill>
                <a:solidFill>
                  <a:srgbClr val="ffffff"/>
                </a:solidFill>
              </a:uFill>
              <a:latin typeface="Calibri"/>
            </a:endParaRPr>
          </a:p>
          <a:p>
            <a:pPr algn="ctr">
              <a:lnSpc>
                <a:spcPct val="100000"/>
              </a:lnSpc>
            </a:pPr>
            <a:r>
              <a:rPr b="1" lang="en-US" sz="1870" spc="-1" strike="noStrike">
                <a:solidFill>
                  <a:srgbClr val="595959"/>
                </a:solidFill>
                <a:uFill>
                  <a:solidFill>
                    <a:srgbClr val="ffffff"/>
                  </a:solidFill>
                </a:uFill>
                <a:latin typeface="Calibri"/>
              </a:rPr>
              <a:t>Seventh Outline LevelNum</a:t>
            </a:r>
            <a:endParaRPr b="0" lang="en-US" sz="2800" spc="-1" strike="noStrike">
              <a:solidFill>
                <a:srgbClr val="000000"/>
              </a:solidFill>
              <a:uFill>
                <a:solidFill>
                  <a:srgbClr val="ffffff"/>
                </a:solidFill>
              </a:uFill>
              <a:latin typeface="Calibri"/>
            </a:endParaRPr>
          </a:p>
        </p:txBody>
      </p:sp>
      <p:sp>
        <p:nvSpPr>
          <p:cNvPr id="416" name="PlaceHolder 11"/>
          <p:cNvSpPr>
            <a:spLocks noGrp="1"/>
          </p:cNvSpPr>
          <p:nvPr>
            <p:ph type="body"/>
          </p:nvPr>
        </p:nvSpPr>
        <p:spPr>
          <a:xfrm>
            <a:off x="3295800" y="3803760"/>
            <a:ext cx="524520" cy="392040"/>
          </a:xfrm>
          <a:prstGeom prst="rect">
            <a:avLst/>
          </a:prstGeom>
        </p:spPr>
        <p:txBody>
          <a:bodyPr lIns="0" rIns="0" tIns="0" bIns="0" anchor="ctr"/>
          <a:p>
            <a:pPr marL="432000" indent="-324000">
              <a:buClr>
                <a:srgbClr val="000000"/>
              </a:buClr>
              <a:buSzPct val="45000"/>
              <a:buFont typeface="Wingdings" charset="2"/>
              <a:buChar char=""/>
            </a:pPr>
            <a:r>
              <a:rPr b="1" lang="en-US" sz="1870" spc="-1" strike="noStrike">
                <a:solidFill>
                  <a:srgbClr val="595959"/>
                </a:solidFill>
                <a:uFill>
                  <a:solidFill>
                    <a:srgbClr val="ffffff"/>
                  </a:solidFill>
                </a:uFill>
                <a:latin typeface="Calibri"/>
              </a:rPr>
              <a:t>Click to edit the outline text format</a:t>
            </a:r>
            <a:endParaRPr b="0" lang="en-US" sz="2800" spc="-1" strike="noStrike">
              <a:solidFill>
                <a:srgbClr val="000000"/>
              </a:solidFill>
              <a:uFill>
                <a:solidFill>
                  <a:srgbClr val="ffffff"/>
                </a:solidFill>
              </a:uFill>
              <a:latin typeface="Calibri"/>
            </a:endParaRPr>
          </a:p>
          <a:p>
            <a:pPr lvl="1" marL="864000" indent="-324000">
              <a:buClr>
                <a:srgbClr val="000000"/>
              </a:buClr>
              <a:buSzPct val="75000"/>
              <a:buFont typeface="Symbol" charset="2"/>
              <a:buChar char=""/>
            </a:pPr>
            <a:r>
              <a:rPr b="1" lang="en-US" sz="1870" spc="-1" strike="noStrike">
                <a:solidFill>
                  <a:srgbClr val="595959"/>
                </a:solidFill>
                <a:uFill>
                  <a:solidFill>
                    <a:srgbClr val="ffffff"/>
                  </a:solidFill>
                </a:uFill>
                <a:latin typeface="Calibri"/>
              </a:rPr>
              <a:t>Second Outline Level</a:t>
            </a:r>
            <a:endParaRPr b="0" lang="en-US" sz="2000" spc="-1" strike="noStrike">
              <a:solidFill>
                <a:srgbClr val="000000"/>
              </a:solidFill>
              <a:uFill>
                <a:solidFill>
                  <a:srgbClr val="ffffff"/>
                </a:solidFill>
              </a:uFill>
              <a:latin typeface="Calibri"/>
            </a:endParaRPr>
          </a:p>
          <a:p>
            <a:pPr lvl="2" marL="1296000" indent="-288000">
              <a:buClr>
                <a:srgbClr val="000000"/>
              </a:buClr>
              <a:buSzPct val="45000"/>
              <a:buFont typeface="Wingdings" charset="2"/>
              <a:buChar char=""/>
            </a:pPr>
            <a:r>
              <a:rPr b="1" lang="en-US" sz="1870" spc="-1" strike="noStrike">
                <a:solidFill>
                  <a:srgbClr val="595959"/>
                </a:solidFill>
                <a:uFill>
                  <a:solidFill>
                    <a:srgbClr val="ffffff"/>
                  </a:solidFill>
                </a:uFill>
                <a:latin typeface="Calibri"/>
              </a:rPr>
              <a:t>Third Outline Level</a:t>
            </a:r>
            <a:endParaRPr b="0" lang="en-US" sz="1800" spc="-1" strike="noStrike">
              <a:solidFill>
                <a:srgbClr val="000000"/>
              </a:solidFill>
              <a:uFill>
                <a:solidFill>
                  <a:srgbClr val="ffffff"/>
                </a:solidFill>
              </a:uFill>
              <a:latin typeface="Calibri"/>
            </a:endParaRPr>
          </a:p>
          <a:p>
            <a:pPr lvl="3" marL="1728000" indent="-216000">
              <a:buClr>
                <a:srgbClr val="000000"/>
              </a:buClr>
              <a:buSzPct val="75000"/>
              <a:buFont typeface="Symbol" charset="2"/>
              <a:buChar char=""/>
            </a:pPr>
            <a:r>
              <a:rPr b="1" lang="en-US" sz="1870" spc="-1" strike="noStrike">
                <a:solidFill>
                  <a:srgbClr val="595959"/>
                </a:solidFill>
                <a:uFill>
                  <a:solidFill>
                    <a:srgbClr val="ffffff"/>
                  </a:solidFill>
                </a:uFill>
                <a:latin typeface="Calibri"/>
              </a:rPr>
              <a:t>Fourth Outline Level</a:t>
            </a:r>
            <a:endParaRPr b="0" lang="en-US" sz="1800" spc="-1" strike="noStrike">
              <a:solidFill>
                <a:srgbClr val="000000"/>
              </a:solidFill>
              <a:uFill>
                <a:solidFill>
                  <a:srgbClr val="ffffff"/>
                </a:solidFill>
              </a:uFill>
              <a:latin typeface="Calibri"/>
            </a:endParaRPr>
          </a:p>
          <a:p>
            <a:pPr lvl="4" marL="2160000" indent="-216000">
              <a:buClr>
                <a:srgbClr val="000000"/>
              </a:buClr>
              <a:buSzPct val="45000"/>
              <a:buFont typeface="Wingdings" charset="2"/>
              <a:buChar char=""/>
            </a:pPr>
            <a:r>
              <a:rPr b="1" lang="en-US" sz="1870" spc="-1" strike="noStrike">
                <a:solidFill>
                  <a:srgbClr val="595959"/>
                </a:solidFill>
                <a:uFill>
                  <a:solidFill>
                    <a:srgbClr val="ffffff"/>
                  </a:solidFill>
                </a:uFill>
                <a:latin typeface="Calibri"/>
              </a:rPr>
              <a:t>Fifth Outline Level</a:t>
            </a:r>
            <a:endParaRPr b="0" lang="en-US" sz="2000" spc="-1" strike="noStrike">
              <a:solidFill>
                <a:srgbClr val="000000"/>
              </a:solidFill>
              <a:uFill>
                <a:solidFill>
                  <a:srgbClr val="ffffff"/>
                </a:solidFill>
              </a:uFill>
              <a:latin typeface="Calibri"/>
            </a:endParaRPr>
          </a:p>
          <a:p>
            <a:pPr lvl="5" marL="2592000" indent="-216000">
              <a:buClr>
                <a:srgbClr val="000000"/>
              </a:buClr>
              <a:buSzPct val="45000"/>
              <a:buFont typeface="Wingdings" charset="2"/>
              <a:buChar char=""/>
            </a:pPr>
            <a:r>
              <a:rPr b="1" lang="en-US" sz="1870" spc="-1" strike="noStrike">
                <a:solidFill>
                  <a:srgbClr val="595959"/>
                </a:solidFill>
                <a:uFill>
                  <a:solidFill>
                    <a:srgbClr val="ffffff"/>
                  </a:solidFill>
                </a:uFill>
                <a:latin typeface="Calibri"/>
              </a:rPr>
              <a:t>Sixth Outline Level</a:t>
            </a:r>
            <a:endParaRPr b="0" lang="en-US" sz="2000" spc="-1" strike="noStrike">
              <a:solidFill>
                <a:srgbClr val="000000"/>
              </a:solidFill>
              <a:uFill>
                <a:solidFill>
                  <a:srgbClr val="ffffff"/>
                </a:solidFill>
              </a:uFill>
              <a:latin typeface="Calibri"/>
            </a:endParaRPr>
          </a:p>
          <a:p>
            <a:pPr algn="ctr">
              <a:lnSpc>
                <a:spcPct val="100000"/>
              </a:lnSpc>
            </a:pPr>
            <a:r>
              <a:rPr b="1" lang="en-US" sz="1870" spc="-1" strike="noStrike">
                <a:solidFill>
                  <a:srgbClr val="595959"/>
                </a:solidFill>
                <a:uFill>
                  <a:solidFill>
                    <a:srgbClr val="ffffff"/>
                  </a:solidFill>
                </a:uFill>
                <a:latin typeface="Calibri"/>
              </a:rPr>
              <a:t>Seventh Outline LevelNum</a:t>
            </a:r>
            <a:endParaRPr b="0" lang="en-US" sz="2800" spc="-1" strike="noStrike">
              <a:solidFill>
                <a:srgbClr val="000000"/>
              </a:solidFill>
              <a:uFill>
                <a:solidFill>
                  <a:srgbClr val="ffffff"/>
                </a:solidFill>
              </a:uFill>
              <a:latin typeface="Calibri"/>
            </a:endParaRPr>
          </a:p>
        </p:txBody>
      </p:sp>
      <p:sp>
        <p:nvSpPr>
          <p:cNvPr id="417" name="Line 12"/>
          <p:cNvSpPr/>
          <p:nvPr/>
        </p:nvSpPr>
        <p:spPr>
          <a:xfrm flipH="1" flipV="1">
            <a:off x="3915000" y="1550520"/>
            <a:ext cx="1542600" cy="48240"/>
          </a:xfrm>
          <a:prstGeom prst="line">
            <a:avLst/>
          </a:prstGeom>
          <a:ln cap="rnd" w="28440">
            <a:solidFill>
              <a:srgbClr val="808080"/>
            </a:solidFill>
            <a:custDash>
              <a:ds d="100000" sp="100000"/>
            </a:custDash>
            <a:miter/>
          </a:ln>
        </p:spPr>
        <p:style>
          <a:lnRef idx="0"/>
          <a:fillRef idx="0"/>
          <a:effectRef idx="0"/>
          <a:fontRef idx="minor"/>
        </p:style>
      </p:sp>
      <p:sp>
        <p:nvSpPr>
          <p:cNvPr id="418" name="Line 13"/>
          <p:cNvSpPr/>
          <p:nvPr/>
        </p:nvSpPr>
        <p:spPr>
          <a:xfrm flipH="1" flipV="1">
            <a:off x="4548600" y="2782080"/>
            <a:ext cx="2122200" cy="561240"/>
          </a:xfrm>
          <a:prstGeom prst="line">
            <a:avLst/>
          </a:prstGeom>
          <a:ln cap="rnd" w="28440">
            <a:solidFill>
              <a:srgbClr val="808080"/>
            </a:solidFill>
            <a:custDash>
              <a:ds d="100000" sp="100000"/>
            </a:custDash>
            <a:miter/>
          </a:ln>
        </p:spPr>
        <p:style>
          <a:lnRef idx="0"/>
          <a:fillRef idx="0"/>
          <a:effectRef idx="0"/>
          <a:fontRef idx="minor"/>
        </p:style>
      </p:sp>
      <p:sp>
        <p:nvSpPr>
          <p:cNvPr id="419" name="Line 14"/>
          <p:cNvSpPr/>
          <p:nvPr/>
        </p:nvSpPr>
        <p:spPr>
          <a:xfrm flipH="1" flipV="1">
            <a:off x="3915000" y="4011840"/>
            <a:ext cx="1520280" cy="483480"/>
          </a:xfrm>
          <a:prstGeom prst="line">
            <a:avLst/>
          </a:prstGeom>
          <a:ln cap="rnd" w="28440">
            <a:solidFill>
              <a:srgbClr val="808080"/>
            </a:solidFill>
            <a:custDash>
              <a:ds d="100000" sp="100000"/>
            </a:custDash>
            <a:miter/>
          </a:ln>
        </p:spPr>
        <p:style>
          <a:lnRef idx="0"/>
          <a:fillRef idx="0"/>
          <a:effectRef idx="0"/>
          <a:fontRef idx="minor"/>
        </p:style>
      </p:sp>
      <p:sp>
        <p:nvSpPr>
          <p:cNvPr id="420" name="PlaceHolder 15"/>
          <p:cNvSpPr>
            <a:spLocks noGrp="1"/>
          </p:cNvSpPr>
          <p:nvPr>
            <p:ph type="body"/>
          </p:nvPr>
        </p:nvSpPr>
        <p:spPr>
          <a:xfrm>
            <a:off x="5457960" y="798840"/>
            <a:ext cx="1599840" cy="1599840"/>
          </a:xfrm>
          <a:prstGeom prst="rect">
            <a:avLst/>
          </a:prstGeom>
        </p:spPr>
        <p:txBody>
          <a:bodyPr lIns="90000" rIns="90000" tIns="0" bIns="91440" anchor="b"/>
          <a:p>
            <a:pPr marL="432000" indent="-324000">
              <a:buClr>
                <a:srgbClr val="000000"/>
              </a:buClr>
              <a:buSzPct val="45000"/>
              <a:buFont typeface="Wingdings" charset="2"/>
              <a:buChar char=""/>
            </a:pPr>
            <a:r>
              <a:rPr b="1" lang="en-US" sz="1340" spc="-1" strike="noStrike">
                <a:solidFill>
                  <a:srgbClr val="808080"/>
                </a:solidFill>
                <a:uFill>
                  <a:solidFill>
                    <a:srgbClr val="ffffff"/>
                  </a:solidFill>
                </a:uFill>
                <a:latin typeface="Calibri"/>
              </a:rPr>
              <a:t>Click to edit the outline text format</a:t>
            </a:r>
            <a:endParaRPr b="0" lang="en-US" sz="2800" spc="-1" strike="noStrike">
              <a:solidFill>
                <a:srgbClr val="000000"/>
              </a:solidFill>
              <a:uFill>
                <a:solidFill>
                  <a:srgbClr val="ffffff"/>
                </a:solidFill>
              </a:uFill>
              <a:latin typeface="Calibri"/>
            </a:endParaRPr>
          </a:p>
          <a:p>
            <a:pPr lvl="1" marL="864000" indent="-324000">
              <a:buClr>
                <a:srgbClr val="000000"/>
              </a:buClr>
              <a:buSzPct val="75000"/>
              <a:buFont typeface="Symbol" charset="2"/>
              <a:buChar char=""/>
            </a:pPr>
            <a:r>
              <a:rPr b="1" lang="en-US" sz="1340" spc="-1" strike="noStrike">
                <a:solidFill>
                  <a:srgbClr val="808080"/>
                </a:solidFill>
                <a:uFill>
                  <a:solidFill>
                    <a:srgbClr val="ffffff"/>
                  </a:solidFill>
                </a:uFill>
                <a:latin typeface="Calibri"/>
              </a:rPr>
              <a:t>Second Outline Level</a:t>
            </a:r>
            <a:endParaRPr b="0" lang="en-US" sz="2000" spc="-1" strike="noStrike">
              <a:solidFill>
                <a:srgbClr val="000000"/>
              </a:solidFill>
              <a:uFill>
                <a:solidFill>
                  <a:srgbClr val="ffffff"/>
                </a:solidFill>
              </a:uFill>
              <a:latin typeface="Calibri"/>
            </a:endParaRPr>
          </a:p>
          <a:p>
            <a:pPr lvl="2" marL="1296000" indent="-288000">
              <a:buClr>
                <a:srgbClr val="000000"/>
              </a:buClr>
              <a:buSzPct val="45000"/>
              <a:buFont typeface="Wingdings" charset="2"/>
              <a:buChar char=""/>
            </a:pPr>
            <a:r>
              <a:rPr b="1" lang="en-US" sz="1340" spc="-1" strike="noStrike">
                <a:solidFill>
                  <a:srgbClr val="808080"/>
                </a:solidFill>
                <a:uFill>
                  <a:solidFill>
                    <a:srgbClr val="ffffff"/>
                  </a:solidFill>
                </a:uFill>
                <a:latin typeface="Calibri"/>
              </a:rPr>
              <a:t>Third Outline Level</a:t>
            </a:r>
            <a:endParaRPr b="0" lang="en-US" sz="1800" spc="-1" strike="noStrike">
              <a:solidFill>
                <a:srgbClr val="000000"/>
              </a:solidFill>
              <a:uFill>
                <a:solidFill>
                  <a:srgbClr val="ffffff"/>
                </a:solidFill>
              </a:uFill>
              <a:latin typeface="Calibri"/>
            </a:endParaRPr>
          </a:p>
          <a:p>
            <a:pPr lvl="3" marL="1728000" indent="-216000">
              <a:buClr>
                <a:srgbClr val="000000"/>
              </a:buClr>
              <a:buSzPct val="75000"/>
              <a:buFont typeface="Symbol" charset="2"/>
              <a:buChar char=""/>
            </a:pPr>
            <a:r>
              <a:rPr b="1" lang="en-US" sz="1340" spc="-1" strike="noStrike">
                <a:solidFill>
                  <a:srgbClr val="808080"/>
                </a:solidFill>
                <a:uFill>
                  <a:solidFill>
                    <a:srgbClr val="ffffff"/>
                  </a:solidFill>
                </a:uFill>
                <a:latin typeface="Calibri"/>
              </a:rPr>
              <a:t>Fourth Outline Level</a:t>
            </a:r>
            <a:endParaRPr b="0" lang="en-US" sz="1800" spc="-1" strike="noStrike">
              <a:solidFill>
                <a:srgbClr val="000000"/>
              </a:solidFill>
              <a:uFill>
                <a:solidFill>
                  <a:srgbClr val="ffffff"/>
                </a:solidFill>
              </a:uFill>
              <a:latin typeface="Calibri"/>
            </a:endParaRPr>
          </a:p>
          <a:p>
            <a:pPr lvl="4" marL="2160000" indent="-216000">
              <a:buClr>
                <a:srgbClr val="000000"/>
              </a:buClr>
              <a:buSzPct val="45000"/>
              <a:buFont typeface="Wingdings" charset="2"/>
              <a:buChar char=""/>
            </a:pPr>
            <a:r>
              <a:rPr b="1" lang="en-US" sz="1340" spc="-1" strike="noStrike">
                <a:solidFill>
                  <a:srgbClr val="808080"/>
                </a:solidFill>
                <a:uFill>
                  <a:solidFill>
                    <a:srgbClr val="ffffff"/>
                  </a:solidFill>
                </a:uFill>
                <a:latin typeface="Calibri"/>
              </a:rPr>
              <a:t>Fifth Outline Level</a:t>
            </a:r>
            <a:endParaRPr b="0" lang="en-US" sz="2000" spc="-1" strike="noStrike">
              <a:solidFill>
                <a:srgbClr val="000000"/>
              </a:solidFill>
              <a:uFill>
                <a:solidFill>
                  <a:srgbClr val="ffffff"/>
                </a:solidFill>
              </a:uFill>
              <a:latin typeface="Calibri"/>
            </a:endParaRPr>
          </a:p>
          <a:p>
            <a:pPr lvl="5" marL="2592000" indent="-216000">
              <a:buClr>
                <a:srgbClr val="000000"/>
              </a:buClr>
              <a:buSzPct val="45000"/>
              <a:buFont typeface="Wingdings" charset="2"/>
              <a:buChar char=""/>
            </a:pPr>
            <a:r>
              <a:rPr b="1" lang="en-US" sz="1340" spc="-1" strike="noStrike">
                <a:solidFill>
                  <a:srgbClr val="808080"/>
                </a:solidFill>
                <a:uFill>
                  <a:solidFill>
                    <a:srgbClr val="ffffff"/>
                  </a:solidFill>
                </a:uFill>
                <a:latin typeface="Calibri"/>
              </a:rPr>
              <a:t>Sixth Outline Level</a:t>
            </a:r>
            <a:endParaRPr b="0" lang="en-US" sz="2000" spc="-1" strike="noStrike">
              <a:solidFill>
                <a:srgbClr val="000000"/>
              </a:solidFill>
              <a:uFill>
                <a:solidFill>
                  <a:srgbClr val="ffffff"/>
                </a:solidFill>
              </a:uFill>
              <a:latin typeface="Calibri"/>
            </a:endParaRPr>
          </a:p>
          <a:p>
            <a:pPr algn="ctr">
              <a:lnSpc>
                <a:spcPct val="100000"/>
              </a:lnSpc>
            </a:pPr>
            <a:r>
              <a:rPr b="1" lang="en-US" sz="1340" spc="-1" strike="noStrike">
                <a:solidFill>
                  <a:srgbClr val="808080"/>
                </a:solidFill>
                <a:uFill>
                  <a:solidFill>
                    <a:srgbClr val="ffffff"/>
                  </a:solidFill>
                </a:uFill>
                <a:latin typeface="Calibri"/>
              </a:rPr>
              <a:t>Seventh Outline LevelImage</a:t>
            </a:r>
            <a:endParaRPr b="0" lang="en-US" sz="2800" spc="-1" strike="noStrike">
              <a:solidFill>
                <a:srgbClr val="000000"/>
              </a:solidFill>
              <a:uFill>
                <a:solidFill>
                  <a:srgbClr val="ffffff"/>
                </a:solidFill>
              </a:uFill>
              <a:latin typeface="Calibri"/>
            </a:endParaRPr>
          </a:p>
        </p:txBody>
      </p:sp>
      <p:sp>
        <p:nvSpPr>
          <p:cNvPr id="421" name="PlaceHolder 16"/>
          <p:cNvSpPr>
            <a:spLocks noGrp="1"/>
          </p:cNvSpPr>
          <p:nvPr>
            <p:ph type="body"/>
          </p:nvPr>
        </p:nvSpPr>
        <p:spPr>
          <a:xfrm>
            <a:off x="6670800" y="2543400"/>
            <a:ext cx="1599840" cy="1599840"/>
          </a:xfrm>
          <a:prstGeom prst="rect">
            <a:avLst/>
          </a:prstGeom>
        </p:spPr>
        <p:txBody>
          <a:bodyPr lIns="90000" rIns="90000" tIns="0" bIns="91440" anchor="b"/>
          <a:p>
            <a:pPr marL="432000" indent="-324000">
              <a:buClr>
                <a:srgbClr val="000000"/>
              </a:buClr>
              <a:buSzPct val="45000"/>
              <a:buFont typeface="Wingdings" charset="2"/>
              <a:buChar char=""/>
            </a:pPr>
            <a:r>
              <a:rPr b="1" lang="en-US" sz="1340" spc="-1" strike="noStrike">
                <a:solidFill>
                  <a:srgbClr val="808080"/>
                </a:solidFill>
                <a:uFill>
                  <a:solidFill>
                    <a:srgbClr val="ffffff"/>
                  </a:solidFill>
                </a:uFill>
                <a:latin typeface="Calibri"/>
              </a:rPr>
              <a:t>Click to edit the outline text format</a:t>
            </a:r>
            <a:endParaRPr b="0" lang="en-US" sz="2800" spc="-1" strike="noStrike">
              <a:solidFill>
                <a:srgbClr val="000000"/>
              </a:solidFill>
              <a:uFill>
                <a:solidFill>
                  <a:srgbClr val="ffffff"/>
                </a:solidFill>
              </a:uFill>
              <a:latin typeface="Calibri"/>
            </a:endParaRPr>
          </a:p>
          <a:p>
            <a:pPr lvl="1" marL="864000" indent="-324000">
              <a:buClr>
                <a:srgbClr val="000000"/>
              </a:buClr>
              <a:buSzPct val="75000"/>
              <a:buFont typeface="Symbol" charset="2"/>
              <a:buChar char=""/>
            </a:pPr>
            <a:r>
              <a:rPr b="1" lang="en-US" sz="1340" spc="-1" strike="noStrike">
                <a:solidFill>
                  <a:srgbClr val="808080"/>
                </a:solidFill>
                <a:uFill>
                  <a:solidFill>
                    <a:srgbClr val="ffffff"/>
                  </a:solidFill>
                </a:uFill>
                <a:latin typeface="Calibri"/>
              </a:rPr>
              <a:t>Second Outline Level</a:t>
            </a:r>
            <a:endParaRPr b="0" lang="en-US" sz="2000" spc="-1" strike="noStrike">
              <a:solidFill>
                <a:srgbClr val="000000"/>
              </a:solidFill>
              <a:uFill>
                <a:solidFill>
                  <a:srgbClr val="ffffff"/>
                </a:solidFill>
              </a:uFill>
              <a:latin typeface="Calibri"/>
            </a:endParaRPr>
          </a:p>
          <a:p>
            <a:pPr lvl="2" marL="1296000" indent="-288000">
              <a:buClr>
                <a:srgbClr val="000000"/>
              </a:buClr>
              <a:buSzPct val="45000"/>
              <a:buFont typeface="Wingdings" charset="2"/>
              <a:buChar char=""/>
            </a:pPr>
            <a:r>
              <a:rPr b="1" lang="en-US" sz="1340" spc="-1" strike="noStrike">
                <a:solidFill>
                  <a:srgbClr val="808080"/>
                </a:solidFill>
                <a:uFill>
                  <a:solidFill>
                    <a:srgbClr val="ffffff"/>
                  </a:solidFill>
                </a:uFill>
                <a:latin typeface="Calibri"/>
              </a:rPr>
              <a:t>Third Outline Level</a:t>
            </a:r>
            <a:endParaRPr b="0" lang="en-US" sz="1800" spc="-1" strike="noStrike">
              <a:solidFill>
                <a:srgbClr val="000000"/>
              </a:solidFill>
              <a:uFill>
                <a:solidFill>
                  <a:srgbClr val="ffffff"/>
                </a:solidFill>
              </a:uFill>
              <a:latin typeface="Calibri"/>
            </a:endParaRPr>
          </a:p>
          <a:p>
            <a:pPr lvl="3" marL="1728000" indent="-216000">
              <a:buClr>
                <a:srgbClr val="000000"/>
              </a:buClr>
              <a:buSzPct val="75000"/>
              <a:buFont typeface="Symbol" charset="2"/>
              <a:buChar char=""/>
            </a:pPr>
            <a:r>
              <a:rPr b="1" lang="en-US" sz="1340" spc="-1" strike="noStrike">
                <a:solidFill>
                  <a:srgbClr val="808080"/>
                </a:solidFill>
                <a:uFill>
                  <a:solidFill>
                    <a:srgbClr val="ffffff"/>
                  </a:solidFill>
                </a:uFill>
                <a:latin typeface="Calibri"/>
              </a:rPr>
              <a:t>Fourth Outline Level</a:t>
            </a:r>
            <a:endParaRPr b="0" lang="en-US" sz="1800" spc="-1" strike="noStrike">
              <a:solidFill>
                <a:srgbClr val="000000"/>
              </a:solidFill>
              <a:uFill>
                <a:solidFill>
                  <a:srgbClr val="ffffff"/>
                </a:solidFill>
              </a:uFill>
              <a:latin typeface="Calibri"/>
            </a:endParaRPr>
          </a:p>
          <a:p>
            <a:pPr lvl="4" marL="2160000" indent="-216000">
              <a:buClr>
                <a:srgbClr val="000000"/>
              </a:buClr>
              <a:buSzPct val="45000"/>
              <a:buFont typeface="Wingdings" charset="2"/>
              <a:buChar char=""/>
            </a:pPr>
            <a:r>
              <a:rPr b="1" lang="en-US" sz="1340" spc="-1" strike="noStrike">
                <a:solidFill>
                  <a:srgbClr val="808080"/>
                </a:solidFill>
                <a:uFill>
                  <a:solidFill>
                    <a:srgbClr val="ffffff"/>
                  </a:solidFill>
                </a:uFill>
                <a:latin typeface="Calibri"/>
              </a:rPr>
              <a:t>Fifth Outline Level</a:t>
            </a:r>
            <a:endParaRPr b="0" lang="en-US" sz="2000" spc="-1" strike="noStrike">
              <a:solidFill>
                <a:srgbClr val="000000"/>
              </a:solidFill>
              <a:uFill>
                <a:solidFill>
                  <a:srgbClr val="ffffff"/>
                </a:solidFill>
              </a:uFill>
              <a:latin typeface="Calibri"/>
            </a:endParaRPr>
          </a:p>
          <a:p>
            <a:pPr lvl="5" marL="2592000" indent="-216000">
              <a:buClr>
                <a:srgbClr val="000000"/>
              </a:buClr>
              <a:buSzPct val="45000"/>
              <a:buFont typeface="Wingdings" charset="2"/>
              <a:buChar char=""/>
            </a:pPr>
            <a:r>
              <a:rPr b="1" lang="en-US" sz="1340" spc="-1" strike="noStrike">
                <a:solidFill>
                  <a:srgbClr val="808080"/>
                </a:solidFill>
                <a:uFill>
                  <a:solidFill>
                    <a:srgbClr val="ffffff"/>
                  </a:solidFill>
                </a:uFill>
                <a:latin typeface="Calibri"/>
              </a:rPr>
              <a:t>Sixth Outline Level</a:t>
            </a:r>
            <a:endParaRPr b="0" lang="en-US" sz="2000" spc="-1" strike="noStrike">
              <a:solidFill>
                <a:srgbClr val="000000"/>
              </a:solidFill>
              <a:uFill>
                <a:solidFill>
                  <a:srgbClr val="ffffff"/>
                </a:solidFill>
              </a:uFill>
              <a:latin typeface="Calibri"/>
            </a:endParaRPr>
          </a:p>
          <a:p>
            <a:pPr algn="ctr">
              <a:lnSpc>
                <a:spcPct val="100000"/>
              </a:lnSpc>
            </a:pPr>
            <a:r>
              <a:rPr b="1" lang="en-US" sz="1340" spc="-1" strike="noStrike">
                <a:solidFill>
                  <a:srgbClr val="808080"/>
                </a:solidFill>
                <a:uFill>
                  <a:solidFill>
                    <a:srgbClr val="ffffff"/>
                  </a:solidFill>
                </a:uFill>
                <a:latin typeface="Calibri"/>
              </a:rPr>
              <a:t>Seventh Outline LevelImage</a:t>
            </a:r>
            <a:endParaRPr b="0" lang="en-US" sz="2800" spc="-1" strike="noStrike">
              <a:solidFill>
                <a:srgbClr val="000000"/>
              </a:solidFill>
              <a:uFill>
                <a:solidFill>
                  <a:srgbClr val="ffffff"/>
                </a:solidFill>
              </a:uFill>
              <a:latin typeface="Calibri"/>
            </a:endParaRPr>
          </a:p>
        </p:txBody>
      </p:sp>
      <p:sp>
        <p:nvSpPr>
          <p:cNvPr id="422" name="PlaceHolder 17"/>
          <p:cNvSpPr>
            <a:spLocks noGrp="1"/>
          </p:cNvSpPr>
          <p:nvPr>
            <p:ph type="body"/>
          </p:nvPr>
        </p:nvSpPr>
        <p:spPr>
          <a:xfrm>
            <a:off x="5200920" y="4260960"/>
            <a:ext cx="1599840" cy="1599840"/>
          </a:xfrm>
          <a:prstGeom prst="rect">
            <a:avLst/>
          </a:prstGeom>
        </p:spPr>
        <p:txBody>
          <a:bodyPr lIns="90000" rIns="90000" tIns="0" bIns="91440" anchor="b"/>
          <a:p>
            <a:pPr marL="432000" indent="-324000">
              <a:buClr>
                <a:srgbClr val="000000"/>
              </a:buClr>
              <a:buSzPct val="45000"/>
              <a:buFont typeface="Wingdings" charset="2"/>
              <a:buChar char=""/>
            </a:pPr>
            <a:r>
              <a:rPr b="1" lang="en-US" sz="1340" spc="-1" strike="noStrike">
                <a:solidFill>
                  <a:srgbClr val="808080"/>
                </a:solidFill>
                <a:uFill>
                  <a:solidFill>
                    <a:srgbClr val="ffffff"/>
                  </a:solidFill>
                </a:uFill>
                <a:latin typeface="Calibri"/>
              </a:rPr>
              <a:t>Click to edit the outline text format</a:t>
            </a:r>
            <a:endParaRPr b="0" lang="en-US" sz="2800" spc="-1" strike="noStrike">
              <a:solidFill>
                <a:srgbClr val="000000"/>
              </a:solidFill>
              <a:uFill>
                <a:solidFill>
                  <a:srgbClr val="ffffff"/>
                </a:solidFill>
              </a:uFill>
              <a:latin typeface="Calibri"/>
            </a:endParaRPr>
          </a:p>
          <a:p>
            <a:pPr lvl="1" marL="864000" indent="-324000">
              <a:buClr>
                <a:srgbClr val="000000"/>
              </a:buClr>
              <a:buSzPct val="75000"/>
              <a:buFont typeface="Symbol" charset="2"/>
              <a:buChar char=""/>
            </a:pPr>
            <a:r>
              <a:rPr b="1" lang="en-US" sz="1340" spc="-1" strike="noStrike">
                <a:solidFill>
                  <a:srgbClr val="808080"/>
                </a:solidFill>
                <a:uFill>
                  <a:solidFill>
                    <a:srgbClr val="ffffff"/>
                  </a:solidFill>
                </a:uFill>
                <a:latin typeface="Calibri"/>
              </a:rPr>
              <a:t>Second Outline Level</a:t>
            </a:r>
            <a:endParaRPr b="0" lang="en-US" sz="2000" spc="-1" strike="noStrike">
              <a:solidFill>
                <a:srgbClr val="000000"/>
              </a:solidFill>
              <a:uFill>
                <a:solidFill>
                  <a:srgbClr val="ffffff"/>
                </a:solidFill>
              </a:uFill>
              <a:latin typeface="Calibri"/>
            </a:endParaRPr>
          </a:p>
          <a:p>
            <a:pPr lvl="2" marL="1296000" indent="-288000">
              <a:buClr>
                <a:srgbClr val="000000"/>
              </a:buClr>
              <a:buSzPct val="45000"/>
              <a:buFont typeface="Wingdings" charset="2"/>
              <a:buChar char=""/>
            </a:pPr>
            <a:r>
              <a:rPr b="1" lang="en-US" sz="1340" spc="-1" strike="noStrike">
                <a:solidFill>
                  <a:srgbClr val="808080"/>
                </a:solidFill>
                <a:uFill>
                  <a:solidFill>
                    <a:srgbClr val="ffffff"/>
                  </a:solidFill>
                </a:uFill>
                <a:latin typeface="Calibri"/>
              </a:rPr>
              <a:t>Third Outline Level</a:t>
            </a:r>
            <a:endParaRPr b="0" lang="en-US" sz="1800" spc="-1" strike="noStrike">
              <a:solidFill>
                <a:srgbClr val="000000"/>
              </a:solidFill>
              <a:uFill>
                <a:solidFill>
                  <a:srgbClr val="ffffff"/>
                </a:solidFill>
              </a:uFill>
              <a:latin typeface="Calibri"/>
            </a:endParaRPr>
          </a:p>
          <a:p>
            <a:pPr lvl="3" marL="1728000" indent="-216000">
              <a:buClr>
                <a:srgbClr val="000000"/>
              </a:buClr>
              <a:buSzPct val="75000"/>
              <a:buFont typeface="Symbol" charset="2"/>
              <a:buChar char=""/>
            </a:pPr>
            <a:r>
              <a:rPr b="1" lang="en-US" sz="1340" spc="-1" strike="noStrike">
                <a:solidFill>
                  <a:srgbClr val="808080"/>
                </a:solidFill>
                <a:uFill>
                  <a:solidFill>
                    <a:srgbClr val="ffffff"/>
                  </a:solidFill>
                </a:uFill>
                <a:latin typeface="Calibri"/>
              </a:rPr>
              <a:t>Fourth Outline Level</a:t>
            </a:r>
            <a:endParaRPr b="0" lang="en-US" sz="1800" spc="-1" strike="noStrike">
              <a:solidFill>
                <a:srgbClr val="000000"/>
              </a:solidFill>
              <a:uFill>
                <a:solidFill>
                  <a:srgbClr val="ffffff"/>
                </a:solidFill>
              </a:uFill>
              <a:latin typeface="Calibri"/>
            </a:endParaRPr>
          </a:p>
          <a:p>
            <a:pPr lvl="4" marL="2160000" indent="-216000">
              <a:buClr>
                <a:srgbClr val="000000"/>
              </a:buClr>
              <a:buSzPct val="45000"/>
              <a:buFont typeface="Wingdings" charset="2"/>
              <a:buChar char=""/>
            </a:pPr>
            <a:r>
              <a:rPr b="1" lang="en-US" sz="1340" spc="-1" strike="noStrike">
                <a:solidFill>
                  <a:srgbClr val="808080"/>
                </a:solidFill>
                <a:uFill>
                  <a:solidFill>
                    <a:srgbClr val="ffffff"/>
                  </a:solidFill>
                </a:uFill>
                <a:latin typeface="Calibri"/>
              </a:rPr>
              <a:t>Fifth Outline Level</a:t>
            </a:r>
            <a:endParaRPr b="0" lang="en-US" sz="2000" spc="-1" strike="noStrike">
              <a:solidFill>
                <a:srgbClr val="000000"/>
              </a:solidFill>
              <a:uFill>
                <a:solidFill>
                  <a:srgbClr val="ffffff"/>
                </a:solidFill>
              </a:uFill>
              <a:latin typeface="Calibri"/>
            </a:endParaRPr>
          </a:p>
          <a:p>
            <a:pPr lvl="5" marL="2592000" indent="-216000">
              <a:buClr>
                <a:srgbClr val="000000"/>
              </a:buClr>
              <a:buSzPct val="45000"/>
              <a:buFont typeface="Wingdings" charset="2"/>
              <a:buChar char=""/>
            </a:pPr>
            <a:r>
              <a:rPr b="1" lang="en-US" sz="1340" spc="-1" strike="noStrike">
                <a:solidFill>
                  <a:srgbClr val="808080"/>
                </a:solidFill>
                <a:uFill>
                  <a:solidFill>
                    <a:srgbClr val="ffffff"/>
                  </a:solidFill>
                </a:uFill>
                <a:latin typeface="Calibri"/>
              </a:rPr>
              <a:t>Sixth Outline Level</a:t>
            </a:r>
            <a:endParaRPr b="0" lang="en-US" sz="2000" spc="-1" strike="noStrike">
              <a:solidFill>
                <a:srgbClr val="000000"/>
              </a:solidFill>
              <a:uFill>
                <a:solidFill>
                  <a:srgbClr val="ffffff"/>
                </a:solidFill>
              </a:uFill>
              <a:latin typeface="Calibri"/>
            </a:endParaRPr>
          </a:p>
          <a:p>
            <a:pPr algn="ctr">
              <a:lnSpc>
                <a:spcPct val="100000"/>
              </a:lnSpc>
            </a:pPr>
            <a:r>
              <a:rPr b="1" lang="en-US" sz="1340" spc="-1" strike="noStrike">
                <a:solidFill>
                  <a:srgbClr val="808080"/>
                </a:solidFill>
                <a:uFill>
                  <a:solidFill>
                    <a:srgbClr val="ffffff"/>
                  </a:solidFill>
                </a:uFill>
                <a:latin typeface="Calibri"/>
              </a:rPr>
              <a:t>Seventh Outline LevelImage</a:t>
            </a:r>
            <a:endParaRPr b="0" lang="en-US" sz="2800" spc="-1" strike="noStrike">
              <a:solidFill>
                <a:srgbClr val="000000"/>
              </a:solidFill>
              <a:uFill>
                <a:solidFill>
                  <a:srgbClr val="ffffff"/>
                </a:solidFill>
              </a:uFill>
              <a:latin typeface="Calibri"/>
            </a:endParaRPr>
          </a:p>
        </p:txBody>
      </p:sp>
      <p:sp>
        <p:nvSpPr>
          <p:cNvPr id="423" name="PlaceHolder 18"/>
          <p:cNvSpPr>
            <a:spLocks noGrp="1"/>
          </p:cNvSpPr>
          <p:nvPr>
            <p:ph type="body"/>
          </p:nvPr>
        </p:nvSpPr>
        <p:spPr>
          <a:xfrm>
            <a:off x="7570440" y="1398600"/>
            <a:ext cx="2828160" cy="765720"/>
          </a:xfrm>
          <a:prstGeom prst="rect">
            <a:avLst/>
          </a:prstGeom>
        </p:spPr>
        <p:txBody>
          <a:bodyPr lIns="0" rIns="0" tIns="0" bIns="0"/>
          <a:p>
            <a:pPr marL="432000" indent="-324000">
              <a:buClr>
                <a:srgbClr val="000000"/>
              </a:buClr>
              <a:buSzPct val="45000"/>
              <a:buFont typeface="Wingdings" charset="2"/>
              <a:buChar char=""/>
            </a:pPr>
            <a:r>
              <a:rPr b="0" lang="en-US" sz="2800" spc="-1" strike="noStrike">
                <a:solidFill>
                  <a:srgbClr val="000000"/>
                </a:solidFill>
                <a:uFill>
                  <a:solidFill>
                    <a:srgbClr val="ffffff"/>
                  </a:solidFill>
                </a:uFill>
                <a:latin typeface="Calibri"/>
              </a:rPr>
              <a:t>Click to edit the outline text format</a:t>
            </a:r>
            <a:endParaRPr b="0" lang="en-US" sz="2800" spc="-1" strike="noStrike">
              <a:solidFill>
                <a:srgbClr val="000000"/>
              </a:solidFill>
              <a:uFill>
                <a:solidFill>
                  <a:srgbClr val="ffffff"/>
                </a:solidFill>
              </a:uFill>
              <a:latin typeface="Calibri"/>
            </a:endParaRPr>
          </a:p>
          <a:p>
            <a:pPr lvl="1" marL="864000" indent="-324000">
              <a:buClr>
                <a:srgbClr val="000000"/>
              </a:buClr>
              <a:buSzPct val="75000"/>
              <a:buFont typeface="Symbol" charset="2"/>
              <a:buChar char=""/>
            </a:pPr>
            <a:r>
              <a:rPr b="0" lang="en-US" sz="2000" spc="-1" strike="noStrike">
                <a:solidFill>
                  <a:srgbClr val="000000"/>
                </a:solidFill>
                <a:uFill>
                  <a:solidFill>
                    <a:srgbClr val="ffffff"/>
                  </a:solidFill>
                </a:uFill>
                <a:latin typeface="Calibri"/>
              </a:rPr>
              <a:t>Second Outline Level</a:t>
            </a:r>
            <a:endParaRPr b="0" lang="en-US" sz="2000" spc="-1" strike="noStrike">
              <a:solidFill>
                <a:srgbClr val="000000"/>
              </a:solidFill>
              <a:uFill>
                <a:solidFill>
                  <a:srgbClr val="ffffff"/>
                </a:solidFill>
              </a:uFill>
              <a:latin typeface="Calibri"/>
            </a:endParaRPr>
          </a:p>
          <a:p>
            <a:pPr lvl="2" marL="1296000" indent="-288000">
              <a:buClr>
                <a:srgbClr val="000000"/>
              </a:buClr>
              <a:buSzPct val="45000"/>
              <a:buFont typeface="Wingdings" charset="2"/>
              <a:buChar char=""/>
            </a:pPr>
            <a:r>
              <a:rPr b="0" lang="en-US" sz="1800" spc="-1" strike="noStrike">
                <a:solidFill>
                  <a:srgbClr val="000000"/>
                </a:solidFill>
                <a:uFill>
                  <a:solidFill>
                    <a:srgbClr val="ffffff"/>
                  </a:solidFill>
                </a:uFill>
                <a:latin typeface="Calibri"/>
              </a:rPr>
              <a:t>Third Outline Level</a:t>
            </a:r>
            <a:endParaRPr b="0" lang="en-US" sz="1800" spc="-1" strike="noStrike">
              <a:solidFill>
                <a:srgbClr val="000000"/>
              </a:solidFill>
              <a:uFill>
                <a:solidFill>
                  <a:srgbClr val="ffffff"/>
                </a:solidFill>
              </a:uFill>
              <a:latin typeface="Calibri"/>
            </a:endParaRPr>
          </a:p>
          <a:p>
            <a:pPr lvl="3" marL="1728000" indent="-216000">
              <a:buClr>
                <a:srgbClr val="000000"/>
              </a:buClr>
              <a:buSzPct val="75000"/>
              <a:buFont typeface="Symbol" charset="2"/>
              <a:buChar char=""/>
            </a:pPr>
            <a:r>
              <a:rPr b="0" lang="en-US" sz="1800" spc="-1" strike="noStrike">
                <a:solidFill>
                  <a:srgbClr val="000000"/>
                </a:solidFill>
                <a:uFill>
                  <a:solidFill>
                    <a:srgbClr val="ffffff"/>
                  </a:solidFill>
                </a:uFill>
                <a:latin typeface="Calibri"/>
              </a:rPr>
              <a:t>Fourth Outline Level</a:t>
            </a:r>
            <a:endParaRPr b="0" lang="en-US" sz="1800" spc="-1" strike="noStrike">
              <a:solidFill>
                <a:srgbClr val="000000"/>
              </a:solidFill>
              <a:uFill>
                <a:solidFill>
                  <a:srgbClr val="ffffff"/>
                </a:solidFill>
              </a:uFill>
              <a:latin typeface="Calibri"/>
            </a:endParaRPr>
          </a:p>
          <a:p>
            <a:pPr lvl="4" marL="2160000" indent="-216000">
              <a:buClr>
                <a:srgbClr val="000000"/>
              </a:buClr>
              <a:buSzPct val="45000"/>
              <a:buFont typeface="Wingdings" charset="2"/>
              <a:buChar char=""/>
            </a:pPr>
            <a:r>
              <a:rPr b="0" lang="en-US" sz="2000" spc="-1" strike="noStrike">
                <a:solidFill>
                  <a:srgbClr val="000000"/>
                </a:solidFill>
                <a:uFill>
                  <a:solidFill>
                    <a:srgbClr val="ffffff"/>
                  </a:solidFill>
                </a:uFill>
                <a:latin typeface="Calibri"/>
              </a:rPr>
              <a:t>Fifth Outline Level</a:t>
            </a:r>
            <a:endParaRPr b="0" lang="en-US" sz="2000" spc="-1" strike="noStrike">
              <a:solidFill>
                <a:srgbClr val="000000"/>
              </a:solidFill>
              <a:uFill>
                <a:solidFill>
                  <a:srgbClr val="ffffff"/>
                </a:solidFill>
              </a:uFill>
              <a:latin typeface="Calibri"/>
            </a:endParaRPr>
          </a:p>
          <a:p>
            <a:pPr lvl="5" marL="2592000" indent="-216000">
              <a:buClr>
                <a:srgbClr val="000000"/>
              </a:buClr>
              <a:buSzPct val="45000"/>
              <a:buFont typeface="Wingdings" charset="2"/>
              <a:buChar char=""/>
            </a:pPr>
            <a:r>
              <a:rPr b="0" lang="en-US" sz="2000" spc="-1" strike="noStrike">
                <a:solidFill>
                  <a:srgbClr val="000000"/>
                </a:solidFill>
                <a:uFill>
                  <a:solidFill>
                    <a:srgbClr val="ffffff"/>
                  </a:solidFill>
                </a:uFill>
                <a:latin typeface="Calibri"/>
              </a:rPr>
              <a:t>Sixth Outline Level</a:t>
            </a:r>
            <a:endParaRPr b="0" lang="en-US" sz="2000" spc="-1" strike="noStrike">
              <a:solidFill>
                <a:srgbClr val="000000"/>
              </a:solidFill>
              <a:uFill>
                <a:solidFill>
                  <a:srgbClr val="ffffff"/>
                </a:solidFill>
              </a:uFill>
              <a:latin typeface="Calibri"/>
            </a:endParaRPr>
          </a:p>
          <a:p>
            <a:pPr lvl="6" marL="3024000" indent="-216000">
              <a:buClr>
                <a:srgbClr val="000000"/>
              </a:buClr>
              <a:buSzPct val="45000"/>
              <a:buFont typeface="Wingdings" charset="2"/>
              <a:buChar char=""/>
            </a:pPr>
            <a:r>
              <a:rPr b="0" lang="en-US" sz="2000" spc="-1" strike="noStrike">
                <a:solidFill>
                  <a:srgbClr val="000000"/>
                </a:solidFill>
                <a:uFill>
                  <a:solidFill>
                    <a:srgbClr val="ffffff"/>
                  </a:solidFill>
                </a:uFill>
                <a:latin typeface="Calibri"/>
              </a:rPr>
              <a:t>Seventh Outline Level</a:t>
            </a:r>
            <a:endParaRPr b="0" lang="en-US" sz="2000" spc="-1" strike="noStrike">
              <a:solidFill>
                <a:srgbClr val="000000"/>
              </a:solidFill>
              <a:uFill>
                <a:solidFill>
                  <a:srgbClr val="ffffff"/>
                </a:solidFill>
              </a:uFill>
              <a:latin typeface="Calibri"/>
            </a:endParaRPr>
          </a:p>
        </p:txBody>
      </p:sp>
      <p:sp>
        <p:nvSpPr>
          <p:cNvPr id="424" name="PlaceHolder 19"/>
          <p:cNvSpPr>
            <a:spLocks noGrp="1"/>
          </p:cNvSpPr>
          <p:nvPr>
            <p:ph type="body"/>
          </p:nvPr>
        </p:nvSpPr>
        <p:spPr>
          <a:xfrm>
            <a:off x="7567560" y="1068120"/>
            <a:ext cx="1805040" cy="256680"/>
          </a:xfrm>
          <a:prstGeom prst="rect">
            <a:avLst/>
          </a:prstGeom>
        </p:spPr>
        <p:txBody>
          <a:bodyPr lIns="0" rIns="0" tIns="0" bIns="0"/>
          <a:p>
            <a:pPr marL="432000" indent="-324000">
              <a:buClr>
                <a:srgbClr val="000000"/>
              </a:buClr>
              <a:buSzPct val="45000"/>
              <a:buFont typeface="Wingdings" charset="2"/>
              <a:buChar char=""/>
            </a:pPr>
            <a:r>
              <a:rPr b="0" lang="en-US" sz="2800" spc="-1" strike="noStrike">
                <a:solidFill>
                  <a:srgbClr val="000000"/>
                </a:solidFill>
                <a:uFill>
                  <a:solidFill>
                    <a:srgbClr val="ffffff"/>
                  </a:solidFill>
                </a:uFill>
                <a:latin typeface="Calibri"/>
              </a:rPr>
              <a:t>Click to edit the outline text format</a:t>
            </a:r>
            <a:endParaRPr b="0" lang="en-US" sz="2800" spc="-1" strike="noStrike">
              <a:solidFill>
                <a:srgbClr val="000000"/>
              </a:solidFill>
              <a:uFill>
                <a:solidFill>
                  <a:srgbClr val="ffffff"/>
                </a:solidFill>
              </a:uFill>
              <a:latin typeface="Calibri"/>
            </a:endParaRPr>
          </a:p>
          <a:p>
            <a:pPr lvl="1" marL="864000" indent="-324000">
              <a:buClr>
                <a:srgbClr val="000000"/>
              </a:buClr>
              <a:buSzPct val="75000"/>
              <a:buFont typeface="Symbol" charset="2"/>
              <a:buChar char=""/>
            </a:pPr>
            <a:r>
              <a:rPr b="0" lang="en-US" sz="2000" spc="-1" strike="noStrike">
                <a:solidFill>
                  <a:srgbClr val="000000"/>
                </a:solidFill>
                <a:uFill>
                  <a:solidFill>
                    <a:srgbClr val="ffffff"/>
                  </a:solidFill>
                </a:uFill>
                <a:latin typeface="Calibri"/>
              </a:rPr>
              <a:t>Second Outline Level</a:t>
            </a:r>
            <a:endParaRPr b="0" lang="en-US" sz="2000" spc="-1" strike="noStrike">
              <a:solidFill>
                <a:srgbClr val="000000"/>
              </a:solidFill>
              <a:uFill>
                <a:solidFill>
                  <a:srgbClr val="ffffff"/>
                </a:solidFill>
              </a:uFill>
              <a:latin typeface="Calibri"/>
            </a:endParaRPr>
          </a:p>
          <a:p>
            <a:pPr lvl="2" marL="1296000" indent="-288000">
              <a:buClr>
                <a:srgbClr val="000000"/>
              </a:buClr>
              <a:buSzPct val="45000"/>
              <a:buFont typeface="Wingdings" charset="2"/>
              <a:buChar char=""/>
            </a:pPr>
            <a:r>
              <a:rPr b="0" lang="en-US" sz="1800" spc="-1" strike="noStrike">
                <a:solidFill>
                  <a:srgbClr val="000000"/>
                </a:solidFill>
                <a:uFill>
                  <a:solidFill>
                    <a:srgbClr val="ffffff"/>
                  </a:solidFill>
                </a:uFill>
                <a:latin typeface="Calibri"/>
              </a:rPr>
              <a:t>Third Outline Level</a:t>
            </a:r>
            <a:endParaRPr b="0" lang="en-US" sz="1800" spc="-1" strike="noStrike">
              <a:solidFill>
                <a:srgbClr val="000000"/>
              </a:solidFill>
              <a:uFill>
                <a:solidFill>
                  <a:srgbClr val="ffffff"/>
                </a:solidFill>
              </a:uFill>
              <a:latin typeface="Calibri"/>
            </a:endParaRPr>
          </a:p>
          <a:p>
            <a:pPr lvl="3" marL="1728000" indent="-216000">
              <a:buClr>
                <a:srgbClr val="000000"/>
              </a:buClr>
              <a:buSzPct val="75000"/>
              <a:buFont typeface="Symbol" charset="2"/>
              <a:buChar char=""/>
            </a:pPr>
            <a:r>
              <a:rPr b="0" lang="en-US" sz="1800" spc="-1" strike="noStrike">
                <a:solidFill>
                  <a:srgbClr val="000000"/>
                </a:solidFill>
                <a:uFill>
                  <a:solidFill>
                    <a:srgbClr val="ffffff"/>
                  </a:solidFill>
                </a:uFill>
                <a:latin typeface="Calibri"/>
              </a:rPr>
              <a:t>Fourth Outline Level</a:t>
            </a:r>
            <a:endParaRPr b="0" lang="en-US" sz="1800" spc="-1" strike="noStrike">
              <a:solidFill>
                <a:srgbClr val="000000"/>
              </a:solidFill>
              <a:uFill>
                <a:solidFill>
                  <a:srgbClr val="ffffff"/>
                </a:solidFill>
              </a:uFill>
              <a:latin typeface="Calibri"/>
            </a:endParaRPr>
          </a:p>
          <a:p>
            <a:pPr lvl="4" marL="2160000" indent="-216000">
              <a:buClr>
                <a:srgbClr val="000000"/>
              </a:buClr>
              <a:buSzPct val="45000"/>
              <a:buFont typeface="Wingdings" charset="2"/>
              <a:buChar char=""/>
            </a:pPr>
            <a:r>
              <a:rPr b="0" lang="en-US" sz="2000" spc="-1" strike="noStrike">
                <a:solidFill>
                  <a:srgbClr val="000000"/>
                </a:solidFill>
                <a:uFill>
                  <a:solidFill>
                    <a:srgbClr val="ffffff"/>
                  </a:solidFill>
                </a:uFill>
                <a:latin typeface="Calibri"/>
              </a:rPr>
              <a:t>Fifth Outline Level</a:t>
            </a:r>
            <a:endParaRPr b="0" lang="en-US" sz="2000" spc="-1" strike="noStrike">
              <a:solidFill>
                <a:srgbClr val="000000"/>
              </a:solidFill>
              <a:uFill>
                <a:solidFill>
                  <a:srgbClr val="ffffff"/>
                </a:solidFill>
              </a:uFill>
              <a:latin typeface="Calibri"/>
            </a:endParaRPr>
          </a:p>
          <a:p>
            <a:pPr lvl="5" marL="2592000" indent="-216000">
              <a:buClr>
                <a:srgbClr val="000000"/>
              </a:buClr>
              <a:buSzPct val="45000"/>
              <a:buFont typeface="Wingdings" charset="2"/>
              <a:buChar char=""/>
            </a:pPr>
            <a:r>
              <a:rPr b="0" lang="en-US" sz="2000" spc="-1" strike="noStrike">
                <a:solidFill>
                  <a:srgbClr val="000000"/>
                </a:solidFill>
                <a:uFill>
                  <a:solidFill>
                    <a:srgbClr val="ffffff"/>
                  </a:solidFill>
                </a:uFill>
                <a:latin typeface="Calibri"/>
              </a:rPr>
              <a:t>Sixth Outline Level</a:t>
            </a:r>
            <a:endParaRPr b="0" lang="en-US" sz="2000" spc="-1" strike="noStrike">
              <a:solidFill>
                <a:srgbClr val="000000"/>
              </a:solidFill>
              <a:uFill>
                <a:solidFill>
                  <a:srgbClr val="ffffff"/>
                </a:solidFill>
              </a:uFill>
              <a:latin typeface="Calibri"/>
            </a:endParaRPr>
          </a:p>
          <a:p>
            <a:pPr lvl="6" marL="3024000" indent="-216000">
              <a:buClr>
                <a:srgbClr val="000000"/>
              </a:buClr>
              <a:buSzPct val="45000"/>
              <a:buFont typeface="Wingdings" charset="2"/>
              <a:buChar char=""/>
            </a:pPr>
            <a:r>
              <a:rPr b="0" lang="en-US" sz="2000" spc="-1" strike="noStrike">
                <a:solidFill>
                  <a:srgbClr val="000000"/>
                </a:solidFill>
                <a:uFill>
                  <a:solidFill>
                    <a:srgbClr val="ffffff"/>
                  </a:solidFill>
                </a:uFill>
                <a:latin typeface="Calibri"/>
              </a:rPr>
              <a:t>Seventh Outline Level</a:t>
            </a:r>
            <a:endParaRPr b="0" lang="en-US" sz="2000" spc="-1" strike="noStrike">
              <a:solidFill>
                <a:srgbClr val="000000"/>
              </a:solidFill>
              <a:uFill>
                <a:solidFill>
                  <a:srgbClr val="ffffff"/>
                </a:solidFill>
              </a:uFill>
              <a:latin typeface="Calibri"/>
            </a:endParaRPr>
          </a:p>
        </p:txBody>
      </p:sp>
      <p:sp>
        <p:nvSpPr>
          <p:cNvPr id="425" name="PlaceHolder 20"/>
          <p:cNvSpPr>
            <a:spLocks noGrp="1"/>
          </p:cNvSpPr>
          <p:nvPr>
            <p:ph type="body"/>
          </p:nvPr>
        </p:nvSpPr>
        <p:spPr>
          <a:xfrm>
            <a:off x="8600760" y="3180960"/>
            <a:ext cx="2828160" cy="765720"/>
          </a:xfrm>
          <a:prstGeom prst="rect">
            <a:avLst/>
          </a:prstGeom>
        </p:spPr>
        <p:txBody>
          <a:bodyPr lIns="0" rIns="0" tIns="0" bIns="0"/>
          <a:p>
            <a:pPr marL="432000" indent="-324000">
              <a:buClr>
                <a:srgbClr val="000000"/>
              </a:buClr>
              <a:buSzPct val="45000"/>
              <a:buFont typeface="Wingdings" charset="2"/>
              <a:buChar char=""/>
            </a:pPr>
            <a:r>
              <a:rPr b="0" lang="en-US" sz="2800" spc="-1" strike="noStrike">
                <a:solidFill>
                  <a:srgbClr val="000000"/>
                </a:solidFill>
                <a:uFill>
                  <a:solidFill>
                    <a:srgbClr val="ffffff"/>
                  </a:solidFill>
                </a:uFill>
                <a:latin typeface="Calibri"/>
              </a:rPr>
              <a:t>Click to edit the outline text format</a:t>
            </a:r>
            <a:endParaRPr b="0" lang="en-US" sz="2800" spc="-1" strike="noStrike">
              <a:solidFill>
                <a:srgbClr val="000000"/>
              </a:solidFill>
              <a:uFill>
                <a:solidFill>
                  <a:srgbClr val="ffffff"/>
                </a:solidFill>
              </a:uFill>
              <a:latin typeface="Calibri"/>
            </a:endParaRPr>
          </a:p>
          <a:p>
            <a:pPr lvl="1" marL="864000" indent="-324000">
              <a:buClr>
                <a:srgbClr val="000000"/>
              </a:buClr>
              <a:buSzPct val="75000"/>
              <a:buFont typeface="Symbol" charset="2"/>
              <a:buChar char=""/>
            </a:pPr>
            <a:r>
              <a:rPr b="0" lang="en-US" sz="2000" spc="-1" strike="noStrike">
                <a:solidFill>
                  <a:srgbClr val="000000"/>
                </a:solidFill>
                <a:uFill>
                  <a:solidFill>
                    <a:srgbClr val="ffffff"/>
                  </a:solidFill>
                </a:uFill>
                <a:latin typeface="Calibri"/>
              </a:rPr>
              <a:t>Second Outline Level</a:t>
            </a:r>
            <a:endParaRPr b="0" lang="en-US" sz="2000" spc="-1" strike="noStrike">
              <a:solidFill>
                <a:srgbClr val="000000"/>
              </a:solidFill>
              <a:uFill>
                <a:solidFill>
                  <a:srgbClr val="ffffff"/>
                </a:solidFill>
              </a:uFill>
              <a:latin typeface="Calibri"/>
            </a:endParaRPr>
          </a:p>
          <a:p>
            <a:pPr lvl="2" marL="1296000" indent="-288000">
              <a:buClr>
                <a:srgbClr val="000000"/>
              </a:buClr>
              <a:buSzPct val="45000"/>
              <a:buFont typeface="Wingdings" charset="2"/>
              <a:buChar char=""/>
            </a:pPr>
            <a:r>
              <a:rPr b="0" lang="en-US" sz="1800" spc="-1" strike="noStrike">
                <a:solidFill>
                  <a:srgbClr val="000000"/>
                </a:solidFill>
                <a:uFill>
                  <a:solidFill>
                    <a:srgbClr val="ffffff"/>
                  </a:solidFill>
                </a:uFill>
                <a:latin typeface="Calibri"/>
              </a:rPr>
              <a:t>Third Outline Level</a:t>
            </a:r>
            <a:endParaRPr b="0" lang="en-US" sz="1800" spc="-1" strike="noStrike">
              <a:solidFill>
                <a:srgbClr val="000000"/>
              </a:solidFill>
              <a:uFill>
                <a:solidFill>
                  <a:srgbClr val="ffffff"/>
                </a:solidFill>
              </a:uFill>
              <a:latin typeface="Calibri"/>
            </a:endParaRPr>
          </a:p>
          <a:p>
            <a:pPr lvl="3" marL="1728000" indent="-216000">
              <a:buClr>
                <a:srgbClr val="000000"/>
              </a:buClr>
              <a:buSzPct val="75000"/>
              <a:buFont typeface="Symbol" charset="2"/>
              <a:buChar char=""/>
            </a:pPr>
            <a:r>
              <a:rPr b="0" lang="en-US" sz="1800" spc="-1" strike="noStrike">
                <a:solidFill>
                  <a:srgbClr val="000000"/>
                </a:solidFill>
                <a:uFill>
                  <a:solidFill>
                    <a:srgbClr val="ffffff"/>
                  </a:solidFill>
                </a:uFill>
                <a:latin typeface="Calibri"/>
              </a:rPr>
              <a:t>Fourth Outline Level</a:t>
            </a:r>
            <a:endParaRPr b="0" lang="en-US" sz="1800" spc="-1" strike="noStrike">
              <a:solidFill>
                <a:srgbClr val="000000"/>
              </a:solidFill>
              <a:uFill>
                <a:solidFill>
                  <a:srgbClr val="ffffff"/>
                </a:solidFill>
              </a:uFill>
              <a:latin typeface="Calibri"/>
            </a:endParaRPr>
          </a:p>
          <a:p>
            <a:pPr lvl="4" marL="2160000" indent="-216000">
              <a:buClr>
                <a:srgbClr val="000000"/>
              </a:buClr>
              <a:buSzPct val="45000"/>
              <a:buFont typeface="Wingdings" charset="2"/>
              <a:buChar char=""/>
            </a:pPr>
            <a:r>
              <a:rPr b="0" lang="en-US" sz="2000" spc="-1" strike="noStrike">
                <a:solidFill>
                  <a:srgbClr val="000000"/>
                </a:solidFill>
                <a:uFill>
                  <a:solidFill>
                    <a:srgbClr val="ffffff"/>
                  </a:solidFill>
                </a:uFill>
                <a:latin typeface="Calibri"/>
              </a:rPr>
              <a:t>Fifth Outline Level</a:t>
            </a:r>
            <a:endParaRPr b="0" lang="en-US" sz="2000" spc="-1" strike="noStrike">
              <a:solidFill>
                <a:srgbClr val="000000"/>
              </a:solidFill>
              <a:uFill>
                <a:solidFill>
                  <a:srgbClr val="ffffff"/>
                </a:solidFill>
              </a:uFill>
              <a:latin typeface="Calibri"/>
            </a:endParaRPr>
          </a:p>
          <a:p>
            <a:pPr lvl="5" marL="2592000" indent="-216000">
              <a:buClr>
                <a:srgbClr val="000000"/>
              </a:buClr>
              <a:buSzPct val="45000"/>
              <a:buFont typeface="Wingdings" charset="2"/>
              <a:buChar char=""/>
            </a:pPr>
            <a:r>
              <a:rPr b="0" lang="en-US" sz="2000" spc="-1" strike="noStrike">
                <a:solidFill>
                  <a:srgbClr val="000000"/>
                </a:solidFill>
                <a:uFill>
                  <a:solidFill>
                    <a:srgbClr val="ffffff"/>
                  </a:solidFill>
                </a:uFill>
                <a:latin typeface="Calibri"/>
              </a:rPr>
              <a:t>Sixth Outline Level</a:t>
            </a:r>
            <a:endParaRPr b="0" lang="en-US" sz="2000" spc="-1" strike="noStrike">
              <a:solidFill>
                <a:srgbClr val="000000"/>
              </a:solidFill>
              <a:uFill>
                <a:solidFill>
                  <a:srgbClr val="ffffff"/>
                </a:solidFill>
              </a:uFill>
              <a:latin typeface="Calibri"/>
            </a:endParaRPr>
          </a:p>
          <a:p>
            <a:pPr lvl="6" marL="3024000" indent="-216000">
              <a:buClr>
                <a:srgbClr val="000000"/>
              </a:buClr>
              <a:buSzPct val="45000"/>
              <a:buFont typeface="Wingdings" charset="2"/>
              <a:buChar char=""/>
            </a:pPr>
            <a:r>
              <a:rPr b="0" lang="en-US" sz="2000" spc="-1" strike="noStrike">
                <a:solidFill>
                  <a:srgbClr val="000000"/>
                </a:solidFill>
                <a:uFill>
                  <a:solidFill>
                    <a:srgbClr val="ffffff"/>
                  </a:solidFill>
                </a:uFill>
                <a:latin typeface="Calibri"/>
              </a:rPr>
              <a:t>Seventh Outline Level</a:t>
            </a:r>
            <a:endParaRPr b="0" lang="en-US" sz="2000" spc="-1" strike="noStrike">
              <a:solidFill>
                <a:srgbClr val="000000"/>
              </a:solidFill>
              <a:uFill>
                <a:solidFill>
                  <a:srgbClr val="ffffff"/>
                </a:solidFill>
              </a:uFill>
              <a:latin typeface="Calibri"/>
            </a:endParaRPr>
          </a:p>
        </p:txBody>
      </p:sp>
      <p:sp>
        <p:nvSpPr>
          <p:cNvPr id="426" name="PlaceHolder 21"/>
          <p:cNvSpPr>
            <a:spLocks noGrp="1"/>
          </p:cNvSpPr>
          <p:nvPr>
            <p:ph type="body"/>
          </p:nvPr>
        </p:nvSpPr>
        <p:spPr>
          <a:xfrm>
            <a:off x="8597880" y="2850480"/>
            <a:ext cx="1805040" cy="256680"/>
          </a:xfrm>
          <a:prstGeom prst="rect">
            <a:avLst/>
          </a:prstGeom>
        </p:spPr>
        <p:txBody>
          <a:bodyPr lIns="0" rIns="0" tIns="0" bIns="0"/>
          <a:p>
            <a:pPr marL="432000" indent="-324000">
              <a:buClr>
                <a:srgbClr val="000000"/>
              </a:buClr>
              <a:buSzPct val="45000"/>
              <a:buFont typeface="Wingdings" charset="2"/>
              <a:buChar char=""/>
            </a:pPr>
            <a:r>
              <a:rPr b="0" lang="en-US" sz="2800" spc="-1" strike="noStrike">
                <a:solidFill>
                  <a:srgbClr val="000000"/>
                </a:solidFill>
                <a:uFill>
                  <a:solidFill>
                    <a:srgbClr val="ffffff"/>
                  </a:solidFill>
                </a:uFill>
                <a:latin typeface="Calibri"/>
              </a:rPr>
              <a:t>Click to edit the outline text format</a:t>
            </a:r>
            <a:endParaRPr b="0" lang="en-US" sz="2800" spc="-1" strike="noStrike">
              <a:solidFill>
                <a:srgbClr val="000000"/>
              </a:solidFill>
              <a:uFill>
                <a:solidFill>
                  <a:srgbClr val="ffffff"/>
                </a:solidFill>
              </a:uFill>
              <a:latin typeface="Calibri"/>
            </a:endParaRPr>
          </a:p>
          <a:p>
            <a:pPr lvl="1" marL="864000" indent="-324000">
              <a:buClr>
                <a:srgbClr val="000000"/>
              </a:buClr>
              <a:buSzPct val="75000"/>
              <a:buFont typeface="Symbol" charset="2"/>
              <a:buChar char=""/>
            </a:pPr>
            <a:r>
              <a:rPr b="0" lang="en-US" sz="2000" spc="-1" strike="noStrike">
                <a:solidFill>
                  <a:srgbClr val="000000"/>
                </a:solidFill>
                <a:uFill>
                  <a:solidFill>
                    <a:srgbClr val="ffffff"/>
                  </a:solidFill>
                </a:uFill>
                <a:latin typeface="Calibri"/>
              </a:rPr>
              <a:t>Second Outline Level</a:t>
            </a:r>
            <a:endParaRPr b="0" lang="en-US" sz="2000" spc="-1" strike="noStrike">
              <a:solidFill>
                <a:srgbClr val="000000"/>
              </a:solidFill>
              <a:uFill>
                <a:solidFill>
                  <a:srgbClr val="ffffff"/>
                </a:solidFill>
              </a:uFill>
              <a:latin typeface="Calibri"/>
            </a:endParaRPr>
          </a:p>
          <a:p>
            <a:pPr lvl="2" marL="1296000" indent="-288000">
              <a:buClr>
                <a:srgbClr val="000000"/>
              </a:buClr>
              <a:buSzPct val="45000"/>
              <a:buFont typeface="Wingdings" charset="2"/>
              <a:buChar char=""/>
            </a:pPr>
            <a:r>
              <a:rPr b="0" lang="en-US" sz="1800" spc="-1" strike="noStrike">
                <a:solidFill>
                  <a:srgbClr val="000000"/>
                </a:solidFill>
                <a:uFill>
                  <a:solidFill>
                    <a:srgbClr val="ffffff"/>
                  </a:solidFill>
                </a:uFill>
                <a:latin typeface="Calibri"/>
              </a:rPr>
              <a:t>Third Outline Level</a:t>
            </a:r>
            <a:endParaRPr b="0" lang="en-US" sz="1800" spc="-1" strike="noStrike">
              <a:solidFill>
                <a:srgbClr val="000000"/>
              </a:solidFill>
              <a:uFill>
                <a:solidFill>
                  <a:srgbClr val="ffffff"/>
                </a:solidFill>
              </a:uFill>
              <a:latin typeface="Calibri"/>
            </a:endParaRPr>
          </a:p>
          <a:p>
            <a:pPr lvl="3" marL="1728000" indent="-216000">
              <a:buClr>
                <a:srgbClr val="000000"/>
              </a:buClr>
              <a:buSzPct val="75000"/>
              <a:buFont typeface="Symbol" charset="2"/>
              <a:buChar char=""/>
            </a:pPr>
            <a:r>
              <a:rPr b="0" lang="en-US" sz="1800" spc="-1" strike="noStrike">
                <a:solidFill>
                  <a:srgbClr val="000000"/>
                </a:solidFill>
                <a:uFill>
                  <a:solidFill>
                    <a:srgbClr val="ffffff"/>
                  </a:solidFill>
                </a:uFill>
                <a:latin typeface="Calibri"/>
              </a:rPr>
              <a:t>Fourth Outline Level</a:t>
            </a:r>
            <a:endParaRPr b="0" lang="en-US" sz="1800" spc="-1" strike="noStrike">
              <a:solidFill>
                <a:srgbClr val="000000"/>
              </a:solidFill>
              <a:uFill>
                <a:solidFill>
                  <a:srgbClr val="ffffff"/>
                </a:solidFill>
              </a:uFill>
              <a:latin typeface="Calibri"/>
            </a:endParaRPr>
          </a:p>
          <a:p>
            <a:pPr lvl="4" marL="2160000" indent="-216000">
              <a:buClr>
                <a:srgbClr val="000000"/>
              </a:buClr>
              <a:buSzPct val="45000"/>
              <a:buFont typeface="Wingdings" charset="2"/>
              <a:buChar char=""/>
            </a:pPr>
            <a:r>
              <a:rPr b="0" lang="en-US" sz="2000" spc="-1" strike="noStrike">
                <a:solidFill>
                  <a:srgbClr val="000000"/>
                </a:solidFill>
                <a:uFill>
                  <a:solidFill>
                    <a:srgbClr val="ffffff"/>
                  </a:solidFill>
                </a:uFill>
                <a:latin typeface="Calibri"/>
              </a:rPr>
              <a:t>Fifth Outline Level</a:t>
            </a:r>
            <a:endParaRPr b="0" lang="en-US" sz="2000" spc="-1" strike="noStrike">
              <a:solidFill>
                <a:srgbClr val="000000"/>
              </a:solidFill>
              <a:uFill>
                <a:solidFill>
                  <a:srgbClr val="ffffff"/>
                </a:solidFill>
              </a:uFill>
              <a:latin typeface="Calibri"/>
            </a:endParaRPr>
          </a:p>
          <a:p>
            <a:pPr lvl="5" marL="2592000" indent="-216000">
              <a:buClr>
                <a:srgbClr val="000000"/>
              </a:buClr>
              <a:buSzPct val="45000"/>
              <a:buFont typeface="Wingdings" charset="2"/>
              <a:buChar char=""/>
            </a:pPr>
            <a:r>
              <a:rPr b="0" lang="en-US" sz="2000" spc="-1" strike="noStrike">
                <a:solidFill>
                  <a:srgbClr val="000000"/>
                </a:solidFill>
                <a:uFill>
                  <a:solidFill>
                    <a:srgbClr val="ffffff"/>
                  </a:solidFill>
                </a:uFill>
                <a:latin typeface="Calibri"/>
              </a:rPr>
              <a:t>Sixth Outline Level</a:t>
            </a:r>
            <a:endParaRPr b="0" lang="en-US" sz="2000" spc="-1" strike="noStrike">
              <a:solidFill>
                <a:srgbClr val="000000"/>
              </a:solidFill>
              <a:uFill>
                <a:solidFill>
                  <a:srgbClr val="ffffff"/>
                </a:solidFill>
              </a:uFill>
              <a:latin typeface="Calibri"/>
            </a:endParaRPr>
          </a:p>
          <a:p>
            <a:pPr lvl="6" marL="3024000" indent="-216000">
              <a:buClr>
                <a:srgbClr val="000000"/>
              </a:buClr>
              <a:buSzPct val="45000"/>
              <a:buFont typeface="Wingdings" charset="2"/>
              <a:buChar char=""/>
            </a:pPr>
            <a:r>
              <a:rPr b="0" lang="en-US" sz="2000" spc="-1" strike="noStrike">
                <a:solidFill>
                  <a:srgbClr val="000000"/>
                </a:solidFill>
                <a:uFill>
                  <a:solidFill>
                    <a:srgbClr val="ffffff"/>
                  </a:solidFill>
                </a:uFill>
                <a:latin typeface="Calibri"/>
              </a:rPr>
              <a:t>Seventh Outline Level</a:t>
            </a:r>
            <a:endParaRPr b="0" lang="en-US" sz="2000" spc="-1" strike="noStrike">
              <a:solidFill>
                <a:srgbClr val="000000"/>
              </a:solidFill>
              <a:uFill>
                <a:solidFill>
                  <a:srgbClr val="ffffff"/>
                </a:solidFill>
              </a:uFill>
              <a:latin typeface="Calibri"/>
            </a:endParaRPr>
          </a:p>
        </p:txBody>
      </p:sp>
      <p:sp>
        <p:nvSpPr>
          <p:cNvPr id="427" name="PlaceHolder 22"/>
          <p:cNvSpPr>
            <a:spLocks noGrp="1"/>
          </p:cNvSpPr>
          <p:nvPr>
            <p:ph type="body"/>
          </p:nvPr>
        </p:nvSpPr>
        <p:spPr>
          <a:xfrm>
            <a:off x="7353000" y="4996080"/>
            <a:ext cx="2828160" cy="765720"/>
          </a:xfrm>
          <a:prstGeom prst="rect">
            <a:avLst/>
          </a:prstGeom>
        </p:spPr>
        <p:txBody>
          <a:bodyPr lIns="0" rIns="0" tIns="0" bIns="0"/>
          <a:p>
            <a:pPr marL="432000" indent="-324000">
              <a:buClr>
                <a:srgbClr val="000000"/>
              </a:buClr>
              <a:buSzPct val="45000"/>
              <a:buFont typeface="Wingdings" charset="2"/>
              <a:buChar char=""/>
            </a:pPr>
            <a:r>
              <a:rPr b="0" lang="en-US" sz="2800" spc="-1" strike="noStrike">
                <a:solidFill>
                  <a:srgbClr val="000000"/>
                </a:solidFill>
                <a:uFill>
                  <a:solidFill>
                    <a:srgbClr val="ffffff"/>
                  </a:solidFill>
                </a:uFill>
                <a:latin typeface="Calibri"/>
              </a:rPr>
              <a:t>Click to edit the outline text format</a:t>
            </a:r>
            <a:endParaRPr b="0" lang="en-US" sz="2800" spc="-1" strike="noStrike">
              <a:solidFill>
                <a:srgbClr val="000000"/>
              </a:solidFill>
              <a:uFill>
                <a:solidFill>
                  <a:srgbClr val="ffffff"/>
                </a:solidFill>
              </a:uFill>
              <a:latin typeface="Calibri"/>
            </a:endParaRPr>
          </a:p>
          <a:p>
            <a:pPr lvl="1" marL="864000" indent="-324000">
              <a:buClr>
                <a:srgbClr val="000000"/>
              </a:buClr>
              <a:buSzPct val="75000"/>
              <a:buFont typeface="Symbol" charset="2"/>
              <a:buChar char=""/>
            </a:pPr>
            <a:r>
              <a:rPr b="0" lang="en-US" sz="2000" spc="-1" strike="noStrike">
                <a:solidFill>
                  <a:srgbClr val="000000"/>
                </a:solidFill>
                <a:uFill>
                  <a:solidFill>
                    <a:srgbClr val="ffffff"/>
                  </a:solidFill>
                </a:uFill>
                <a:latin typeface="Calibri"/>
              </a:rPr>
              <a:t>Second Outline Level</a:t>
            </a:r>
            <a:endParaRPr b="0" lang="en-US" sz="2000" spc="-1" strike="noStrike">
              <a:solidFill>
                <a:srgbClr val="000000"/>
              </a:solidFill>
              <a:uFill>
                <a:solidFill>
                  <a:srgbClr val="ffffff"/>
                </a:solidFill>
              </a:uFill>
              <a:latin typeface="Calibri"/>
            </a:endParaRPr>
          </a:p>
          <a:p>
            <a:pPr lvl="2" marL="1296000" indent="-288000">
              <a:buClr>
                <a:srgbClr val="000000"/>
              </a:buClr>
              <a:buSzPct val="45000"/>
              <a:buFont typeface="Wingdings" charset="2"/>
              <a:buChar char=""/>
            </a:pPr>
            <a:r>
              <a:rPr b="0" lang="en-US" sz="1800" spc="-1" strike="noStrike">
                <a:solidFill>
                  <a:srgbClr val="000000"/>
                </a:solidFill>
                <a:uFill>
                  <a:solidFill>
                    <a:srgbClr val="ffffff"/>
                  </a:solidFill>
                </a:uFill>
                <a:latin typeface="Calibri"/>
              </a:rPr>
              <a:t>Third Outline Level</a:t>
            </a:r>
            <a:endParaRPr b="0" lang="en-US" sz="1800" spc="-1" strike="noStrike">
              <a:solidFill>
                <a:srgbClr val="000000"/>
              </a:solidFill>
              <a:uFill>
                <a:solidFill>
                  <a:srgbClr val="ffffff"/>
                </a:solidFill>
              </a:uFill>
              <a:latin typeface="Calibri"/>
            </a:endParaRPr>
          </a:p>
          <a:p>
            <a:pPr lvl="3" marL="1728000" indent="-216000">
              <a:buClr>
                <a:srgbClr val="000000"/>
              </a:buClr>
              <a:buSzPct val="75000"/>
              <a:buFont typeface="Symbol" charset="2"/>
              <a:buChar char=""/>
            </a:pPr>
            <a:r>
              <a:rPr b="0" lang="en-US" sz="1800" spc="-1" strike="noStrike">
                <a:solidFill>
                  <a:srgbClr val="000000"/>
                </a:solidFill>
                <a:uFill>
                  <a:solidFill>
                    <a:srgbClr val="ffffff"/>
                  </a:solidFill>
                </a:uFill>
                <a:latin typeface="Calibri"/>
              </a:rPr>
              <a:t>Fourth Outline Level</a:t>
            </a:r>
            <a:endParaRPr b="0" lang="en-US" sz="1800" spc="-1" strike="noStrike">
              <a:solidFill>
                <a:srgbClr val="000000"/>
              </a:solidFill>
              <a:uFill>
                <a:solidFill>
                  <a:srgbClr val="ffffff"/>
                </a:solidFill>
              </a:uFill>
              <a:latin typeface="Calibri"/>
            </a:endParaRPr>
          </a:p>
          <a:p>
            <a:pPr lvl="4" marL="2160000" indent="-216000">
              <a:buClr>
                <a:srgbClr val="000000"/>
              </a:buClr>
              <a:buSzPct val="45000"/>
              <a:buFont typeface="Wingdings" charset="2"/>
              <a:buChar char=""/>
            </a:pPr>
            <a:r>
              <a:rPr b="0" lang="en-US" sz="2000" spc="-1" strike="noStrike">
                <a:solidFill>
                  <a:srgbClr val="000000"/>
                </a:solidFill>
                <a:uFill>
                  <a:solidFill>
                    <a:srgbClr val="ffffff"/>
                  </a:solidFill>
                </a:uFill>
                <a:latin typeface="Calibri"/>
              </a:rPr>
              <a:t>Fifth Outline Level</a:t>
            </a:r>
            <a:endParaRPr b="0" lang="en-US" sz="2000" spc="-1" strike="noStrike">
              <a:solidFill>
                <a:srgbClr val="000000"/>
              </a:solidFill>
              <a:uFill>
                <a:solidFill>
                  <a:srgbClr val="ffffff"/>
                </a:solidFill>
              </a:uFill>
              <a:latin typeface="Calibri"/>
            </a:endParaRPr>
          </a:p>
          <a:p>
            <a:pPr lvl="5" marL="2592000" indent="-216000">
              <a:buClr>
                <a:srgbClr val="000000"/>
              </a:buClr>
              <a:buSzPct val="45000"/>
              <a:buFont typeface="Wingdings" charset="2"/>
              <a:buChar char=""/>
            </a:pPr>
            <a:r>
              <a:rPr b="0" lang="en-US" sz="2000" spc="-1" strike="noStrike">
                <a:solidFill>
                  <a:srgbClr val="000000"/>
                </a:solidFill>
                <a:uFill>
                  <a:solidFill>
                    <a:srgbClr val="ffffff"/>
                  </a:solidFill>
                </a:uFill>
                <a:latin typeface="Calibri"/>
              </a:rPr>
              <a:t>Sixth Outline Level</a:t>
            </a:r>
            <a:endParaRPr b="0" lang="en-US" sz="2000" spc="-1" strike="noStrike">
              <a:solidFill>
                <a:srgbClr val="000000"/>
              </a:solidFill>
              <a:uFill>
                <a:solidFill>
                  <a:srgbClr val="ffffff"/>
                </a:solidFill>
              </a:uFill>
              <a:latin typeface="Calibri"/>
            </a:endParaRPr>
          </a:p>
          <a:p>
            <a:pPr lvl="6" marL="3024000" indent="-216000">
              <a:buClr>
                <a:srgbClr val="000000"/>
              </a:buClr>
              <a:buSzPct val="45000"/>
              <a:buFont typeface="Wingdings" charset="2"/>
              <a:buChar char=""/>
            </a:pPr>
            <a:r>
              <a:rPr b="0" lang="en-US" sz="2000" spc="-1" strike="noStrike">
                <a:solidFill>
                  <a:srgbClr val="000000"/>
                </a:solidFill>
                <a:uFill>
                  <a:solidFill>
                    <a:srgbClr val="ffffff"/>
                  </a:solidFill>
                </a:uFill>
                <a:latin typeface="Calibri"/>
              </a:rPr>
              <a:t>Seventh Outline Level</a:t>
            </a:r>
            <a:endParaRPr b="0" lang="en-US" sz="2000" spc="-1" strike="noStrike">
              <a:solidFill>
                <a:srgbClr val="000000"/>
              </a:solidFill>
              <a:uFill>
                <a:solidFill>
                  <a:srgbClr val="ffffff"/>
                </a:solidFill>
              </a:uFill>
              <a:latin typeface="Calibri"/>
            </a:endParaRPr>
          </a:p>
        </p:txBody>
      </p:sp>
      <p:sp>
        <p:nvSpPr>
          <p:cNvPr id="428" name="PlaceHolder 23"/>
          <p:cNvSpPr>
            <a:spLocks noGrp="1"/>
          </p:cNvSpPr>
          <p:nvPr>
            <p:ph type="body"/>
          </p:nvPr>
        </p:nvSpPr>
        <p:spPr>
          <a:xfrm>
            <a:off x="7350120" y="4665600"/>
            <a:ext cx="1805040" cy="256680"/>
          </a:xfrm>
          <a:prstGeom prst="rect">
            <a:avLst/>
          </a:prstGeom>
        </p:spPr>
        <p:txBody>
          <a:bodyPr lIns="0" rIns="0" tIns="0" bIns="0"/>
          <a:p>
            <a:pPr marL="432000" indent="-324000">
              <a:buClr>
                <a:srgbClr val="000000"/>
              </a:buClr>
              <a:buSzPct val="45000"/>
              <a:buFont typeface="Wingdings" charset="2"/>
              <a:buChar char=""/>
            </a:pPr>
            <a:r>
              <a:rPr b="0" lang="en-US" sz="2800" spc="-1" strike="noStrike">
                <a:solidFill>
                  <a:srgbClr val="000000"/>
                </a:solidFill>
                <a:uFill>
                  <a:solidFill>
                    <a:srgbClr val="ffffff"/>
                  </a:solidFill>
                </a:uFill>
                <a:latin typeface="Calibri"/>
              </a:rPr>
              <a:t>Click to edit the outline text format</a:t>
            </a:r>
            <a:endParaRPr b="0" lang="en-US" sz="2800" spc="-1" strike="noStrike">
              <a:solidFill>
                <a:srgbClr val="000000"/>
              </a:solidFill>
              <a:uFill>
                <a:solidFill>
                  <a:srgbClr val="ffffff"/>
                </a:solidFill>
              </a:uFill>
              <a:latin typeface="Calibri"/>
            </a:endParaRPr>
          </a:p>
          <a:p>
            <a:pPr lvl="1" marL="864000" indent="-324000">
              <a:buClr>
                <a:srgbClr val="000000"/>
              </a:buClr>
              <a:buSzPct val="75000"/>
              <a:buFont typeface="Symbol" charset="2"/>
              <a:buChar char=""/>
            </a:pPr>
            <a:r>
              <a:rPr b="0" lang="en-US" sz="2000" spc="-1" strike="noStrike">
                <a:solidFill>
                  <a:srgbClr val="000000"/>
                </a:solidFill>
                <a:uFill>
                  <a:solidFill>
                    <a:srgbClr val="ffffff"/>
                  </a:solidFill>
                </a:uFill>
                <a:latin typeface="Calibri"/>
              </a:rPr>
              <a:t>Second Outline Level</a:t>
            </a:r>
            <a:endParaRPr b="0" lang="en-US" sz="2000" spc="-1" strike="noStrike">
              <a:solidFill>
                <a:srgbClr val="000000"/>
              </a:solidFill>
              <a:uFill>
                <a:solidFill>
                  <a:srgbClr val="ffffff"/>
                </a:solidFill>
              </a:uFill>
              <a:latin typeface="Calibri"/>
            </a:endParaRPr>
          </a:p>
          <a:p>
            <a:pPr lvl="2" marL="1296000" indent="-288000">
              <a:buClr>
                <a:srgbClr val="000000"/>
              </a:buClr>
              <a:buSzPct val="45000"/>
              <a:buFont typeface="Wingdings" charset="2"/>
              <a:buChar char=""/>
            </a:pPr>
            <a:r>
              <a:rPr b="0" lang="en-US" sz="1800" spc="-1" strike="noStrike">
                <a:solidFill>
                  <a:srgbClr val="000000"/>
                </a:solidFill>
                <a:uFill>
                  <a:solidFill>
                    <a:srgbClr val="ffffff"/>
                  </a:solidFill>
                </a:uFill>
                <a:latin typeface="Calibri"/>
              </a:rPr>
              <a:t>Third Outline Level</a:t>
            </a:r>
            <a:endParaRPr b="0" lang="en-US" sz="1800" spc="-1" strike="noStrike">
              <a:solidFill>
                <a:srgbClr val="000000"/>
              </a:solidFill>
              <a:uFill>
                <a:solidFill>
                  <a:srgbClr val="ffffff"/>
                </a:solidFill>
              </a:uFill>
              <a:latin typeface="Calibri"/>
            </a:endParaRPr>
          </a:p>
          <a:p>
            <a:pPr lvl="3" marL="1728000" indent="-216000">
              <a:buClr>
                <a:srgbClr val="000000"/>
              </a:buClr>
              <a:buSzPct val="75000"/>
              <a:buFont typeface="Symbol" charset="2"/>
              <a:buChar char=""/>
            </a:pPr>
            <a:r>
              <a:rPr b="0" lang="en-US" sz="1800" spc="-1" strike="noStrike">
                <a:solidFill>
                  <a:srgbClr val="000000"/>
                </a:solidFill>
                <a:uFill>
                  <a:solidFill>
                    <a:srgbClr val="ffffff"/>
                  </a:solidFill>
                </a:uFill>
                <a:latin typeface="Calibri"/>
              </a:rPr>
              <a:t>Fourth Outline Level</a:t>
            </a:r>
            <a:endParaRPr b="0" lang="en-US" sz="1800" spc="-1" strike="noStrike">
              <a:solidFill>
                <a:srgbClr val="000000"/>
              </a:solidFill>
              <a:uFill>
                <a:solidFill>
                  <a:srgbClr val="ffffff"/>
                </a:solidFill>
              </a:uFill>
              <a:latin typeface="Calibri"/>
            </a:endParaRPr>
          </a:p>
          <a:p>
            <a:pPr lvl="4" marL="2160000" indent="-216000">
              <a:buClr>
                <a:srgbClr val="000000"/>
              </a:buClr>
              <a:buSzPct val="45000"/>
              <a:buFont typeface="Wingdings" charset="2"/>
              <a:buChar char=""/>
            </a:pPr>
            <a:r>
              <a:rPr b="0" lang="en-US" sz="2000" spc="-1" strike="noStrike">
                <a:solidFill>
                  <a:srgbClr val="000000"/>
                </a:solidFill>
                <a:uFill>
                  <a:solidFill>
                    <a:srgbClr val="ffffff"/>
                  </a:solidFill>
                </a:uFill>
                <a:latin typeface="Calibri"/>
              </a:rPr>
              <a:t>Fifth Outline Level</a:t>
            </a:r>
            <a:endParaRPr b="0" lang="en-US" sz="2000" spc="-1" strike="noStrike">
              <a:solidFill>
                <a:srgbClr val="000000"/>
              </a:solidFill>
              <a:uFill>
                <a:solidFill>
                  <a:srgbClr val="ffffff"/>
                </a:solidFill>
              </a:uFill>
              <a:latin typeface="Calibri"/>
            </a:endParaRPr>
          </a:p>
          <a:p>
            <a:pPr lvl="5" marL="2592000" indent="-216000">
              <a:buClr>
                <a:srgbClr val="000000"/>
              </a:buClr>
              <a:buSzPct val="45000"/>
              <a:buFont typeface="Wingdings" charset="2"/>
              <a:buChar char=""/>
            </a:pPr>
            <a:r>
              <a:rPr b="0" lang="en-US" sz="2000" spc="-1" strike="noStrike">
                <a:solidFill>
                  <a:srgbClr val="000000"/>
                </a:solidFill>
                <a:uFill>
                  <a:solidFill>
                    <a:srgbClr val="ffffff"/>
                  </a:solidFill>
                </a:uFill>
                <a:latin typeface="Calibri"/>
              </a:rPr>
              <a:t>Sixth Outline Level</a:t>
            </a:r>
            <a:endParaRPr b="0" lang="en-US" sz="2000" spc="-1" strike="noStrike">
              <a:solidFill>
                <a:srgbClr val="000000"/>
              </a:solidFill>
              <a:uFill>
                <a:solidFill>
                  <a:srgbClr val="ffffff"/>
                </a:solidFill>
              </a:uFill>
              <a:latin typeface="Calibri"/>
            </a:endParaRPr>
          </a:p>
          <a:p>
            <a:pPr lvl="6" marL="3024000" indent="-216000">
              <a:buClr>
                <a:srgbClr val="000000"/>
              </a:buClr>
              <a:buSzPct val="45000"/>
              <a:buFont typeface="Wingdings" charset="2"/>
              <a:buChar char=""/>
            </a:pPr>
            <a:r>
              <a:rPr b="0" lang="en-US" sz="2000" spc="-1" strike="noStrike">
                <a:solidFill>
                  <a:srgbClr val="000000"/>
                </a:solidFill>
                <a:uFill>
                  <a:solidFill>
                    <a:srgbClr val="ffffff"/>
                  </a:solidFill>
                </a:uFill>
                <a:latin typeface="Calibri"/>
              </a:rPr>
              <a:t>Seventh Outline Level</a:t>
            </a:r>
            <a:endParaRPr b="0" lang="en-US" sz="2000" spc="-1" strike="noStrike">
              <a:solidFill>
                <a:srgbClr val="000000"/>
              </a:solidFill>
              <a:uFill>
                <a:solidFill>
                  <a:srgbClr val="ffffff"/>
                </a:solidFill>
              </a:uFill>
              <a:latin typeface="Calibri"/>
            </a:endParaRPr>
          </a:p>
        </p:txBody>
      </p:sp>
      <p:sp>
        <p:nvSpPr>
          <p:cNvPr id="429" name="CustomShape 24"/>
          <p:cNvSpPr/>
          <p:nvPr/>
        </p:nvSpPr>
        <p:spPr>
          <a:xfrm flipH="1">
            <a:off x="1229400" y="1339920"/>
            <a:ext cx="2920680" cy="2920680"/>
          </a:xfrm>
          <a:prstGeom prst="arc">
            <a:avLst>
              <a:gd name="adj1" fmla="val 14838961"/>
              <a:gd name="adj2" fmla="val 6766387"/>
            </a:avLst>
          </a:prstGeom>
          <a:noFill/>
          <a:ln w="19080">
            <a:solidFill>
              <a:srgbClr val="a6a6a6"/>
            </a:solidFill>
            <a:miter/>
          </a:ln>
        </p:spPr>
        <p:style>
          <a:lnRef idx="0"/>
          <a:fillRef idx="0"/>
          <a:effectRef idx="0"/>
          <a:fontRef idx="minor"/>
        </p:style>
      </p:sp>
      <p:sp>
        <p:nvSpPr>
          <p:cNvPr id="430" name="CustomShape 25"/>
          <p:cNvSpPr/>
          <p:nvPr/>
        </p:nvSpPr>
        <p:spPr>
          <a:xfrm>
            <a:off x="3229200" y="1207800"/>
            <a:ext cx="685800" cy="685800"/>
          </a:xfrm>
          <a:prstGeom prst="ellipse">
            <a:avLst/>
          </a:prstGeom>
          <a:noFill/>
          <a:ln w="28440">
            <a:solidFill>
              <a:srgbClr val="808080"/>
            </a:solidFill>
            <a:round/>
          </a:ln>
        </p:spPr>
        <p:style>
          <a:lnRef idx="0"/>
          <a:fillRef idx="0"/>
          <a:effectRef idx="0"/>
          <a:fontRef idx="minor"/>
        </p:style>
      </p:sp>
      <p:sp>
        <p:nvSpPr>
          <p:cNvPr id="431" name="PlaceHolder 26"/>
          <p:cNvSpPr>
            <a:spLocks noGrp="1"/>
          </p:cNvSpPr>
          <p:nvPr>
            <p:ph type="title"/>
          </p:nvPr>
        </p:nvSpPr>
        <p:spPr>
          <a:xfrm>
            <a:off x="609480" y="273600"/>
            <a:ext cx="10972440" cy="1144800"/>
          </a:xfrm>
          <a:prstGeom prst="rect">
            <a:avLst/>
          </a:prstGeom>
        </p:spPr>
        <p:txBody>
          <a:bodyPr lIns="0" rIns="0" tIns="0" bIns="0" anchor="ctr"/>
          <a:p>
            <a:r>
              <a:rPr b="0" lang="en-US" sz="1800" spc="-1" strike="noStrike">
                <a:solidFill>
                  <a:srgbClr val="000000"/>
                </a:solidFill>
                <a:uFill>
                  <a:solidFill>
                    <a:srgbClr val="ffffff"/>
                  </a:solidFill>
                </a:uFill>
                <a:latin typeface="Calibri"/>
              </a:rPr>
              <a:t>Click to edit the title text format</a:t>
            </a:r>
            <a:endParaRPr b="0" lang="en-US" sz="1800" spc="-1" strike="noStrike">
              <a:solidFill>
                <a:srgbClr val="000000"/>
              </a:solidFill>
              <a:uFill>
                <a:solidFill>
                  <a:srgbClr val="ffffff"/>
                </a:solidFill>
              </a:uFill>
              <a:latin typeface="Calibri"/>
            </a:endParaRPr>
          </a:p>
        </p:txBody>
      </p:sp>
    </p:spTree>
  </p:cSld>
  <p:clrMap bg1="lt1" bg2="lt2" tx1="dk1" tx2="dk2" accent1="accent1" accent2="accent2" accent3="accent3" accent4="accent4" accent5="accent5" accent6="accent6" hlink="hlink" folHlink="folHlink"/>
  <p:sldLayoutIdLst>
    <p:sldLayoutId id="2147483766" r:id="rId3"/>
    <p:sldLayoutId id="2147483767" r:id="rId4"/>
    <p:sldLayoutId id="2147483768" r:id="rId5"/>
    <p:sldLayoutId id="2147483769" r:id="rId6"/>
    <p:sldLayoutId id="2147483770" r:id="rId7"/>
    <p:sldLayoutId id="2147483771" r:id="rId8"/>
    <p:sldLayoutId id="2147483772" r:id="rId9"/>
    <p:sldLayoutId id="2147483773" r:id="rId10"/>
    <p:sldLayoutId id="2147483774" r:id="rId11"/>
    <p:sldLayoutId id="2147483775" r:id="rId12"/>
    <p:sldLayoutId id="2147483776" r:id="rId13"/>
    <p:sldLayoutId id="2147483777" r:id="rId14"/>
  </p:sldLayoutIdLst>
</p:sldMaster>
</file>

<file path=ppt/slideMasters/slideMaster1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66" name="CustomShape 1"/>
          <p:cNvSpPr/>
          <p:nvPr/>
        </p:nvSpPr>
        <p:spPr>
          <a:xfrm>
            <a:off x="1080" y="0"/>
            <a:ext cx="12191760" cy="6857640"/>
          </a:xfrm>
          <a:prstGeom prst="rect">
            <a:avLst/>
          </a:prstGeom>
          <a:solidFill>
            <a:srgbClr val="000000">
              <a:alpha val="60000"/>
            </a:srgbClr>
          </a:solidFill>
          <a:ln w="12600">
            <a:noFill/>
          </a:ln>
        </p:spPr>
        <p:style>
          <a:lnRef idx="0"/>
          <a:fillRef idx="0"/>
          <a:effectRef idx="0"/>
          <a:fontRef idx="minor"/>
        </p:style>
      </p:sp>
      <p:pic>
        <p:nvPicPr>
          <p:cNvPr id="467" name="Picture 13" descr=""/>
          <p:cNvPicPr/>
          <p:nvPr/>
        </p:nvPicPr>
        <p:blipFill>
          <a:blip r:embed="rId2"/>
          <a:stretch/>
        </p:blipFill>
        <p:spPr>
          <a:xfrm>
            <a:off x="11762640" y="6756480"/>
            <a:ext cx="405720" cy="109440"/>
          </a:xfrm>
          <a:prstGeom prst="rect">
            <a:avLst/>
          </a:prstGeom>
          <a:ln>
            <a:noFill/>
          </a:ln>
        </p:spPr>
      </p:pic>
      <p:sp>
        <p:nvSpPr>
          <p:cNvPr id="468" name="PlaceHolder 2"/>
          <p:cNvSpPr>
            <a:spLocks noGrp="1"/>
          </p:cNvSpPr>
          <p:nvPr>
            <p:ph type="title"/>
          </p:nvPr>
        </p:nvSpPr>
        <p:spPr>
          <a:xfrm>
            <a:off x="609480" y="273600"/>
            <a:ext cx="10972440" cy="1144800"/>
          </a:xfrm>
          <a:prstGeom prst="rect">
            <a:avLst/>
          </a:prstGeom>
        </p:spPr>
        <p:txBody>
          <a:bodyPr lIns="0" rIns="0" tIns="0" bIns="0" anchor="ctr"/>
          <a:p>
            <a:r>
              <a:rPr b="0" lang="en-US" sz="1800" spc="-1" strike="noStrike">
                <a:solidFill>
                  <a:srgbClr val="000000"/>
                </a:solidFill>
                <a:uFill>
                  <a:solidFill>
                    <a:srgbClr val="ffffff"/>
                  </a:solidFill>
                </a:uFill>
                <a:latin typeface="Calibri"/>
              </a:rPr>
              <a:t>Click to edit the title text format</a:t>
            </a:r>
            <a:endParaRPr b="0" lang="en-US" sz="1800" spc="-1" strike="noStrike">
              <a:solidFill>
                <a:srgbClr val="000000"/>
              </a:solidFill>
              <a:uFill>
                <a:solidFill>
                  <a:srgbClr val="ffffff"/>
                </a:solidFill>
              </a:uFill>
              <a:latin typeface="Calibri"/>
            </a:endParaRPr>
          </a:p>
        </p:txBody>
      </p:sp>
      <p:sp>
        <p:nvSpPr>
          <p:cNvPr id="469" name="PlaceHolder 3"/>
          <p:cNvSpPr>
            <a:spLocks noGrp="1"/>
          </p:cNvSpPr>
          <p:nvPr>
            <p:ph type="body"/>
          </p:nvPr>
        </p:nvSpPr>
        <p:spPr>
          <a:xfrm>
            <a:off x="609480" y="1604520"/>
            <a:ext cx="10972440" cy="3977280"/>
          </a:xfrm>
          <a:prstGeom prst="rect">
            <a:avLst/>
          </a:prstGeom>
        </p:spPr>
        <p:txBody>
          <a:bodyPr lIns="0" rIns="0" tIns="0" bIns="0"/>
          <a:p>
            <a:pPr marL="432000" indent="-324000">
              <a:buClr>
                <a:srgbClr val="000000"/>
              </a:buClr>
              <a:buSzPct val="45000"/>
              <a:buFont typeface="Wingdings" charset="2"/>
              <a:buChar char=""/>
            </a:pPr>
            <a:r>
              <a:rPr b="0" lang="en-US" sz="2800" spc="-1" strike="noStrike">
                <a:solidFill>
                  <a:srgbClr val="000000"/>
                </a:solidFill>
                <a:uFill>
                  <a:solidFill>
                    <a:srgbClr val="ffffff"/>
                  </a:solidFill>
                </a:uFill>
                <a:latin typeface="Calibri"/>
              </a:rPr>
              <a:t>Click to edit the outline text format</a:t>
            </a:r>
            <a:endParaRPr b="0" lang="en-US" sz="2800" spc="-1" strike="noStrike">
              <a:solidFill>
                <a:srgbClr val="000000"/>
              </a:solidFill>
              <a:uFill>
                <a:solidFill>
                  <a:srgbClr val="ffffff"/>
                </a:solidFill>
              </a:uFill>
              <a:latin typeface="Calibri"/>
            </a:endParaRPr>
          </a:p>
          <a:p>
            <a:pPr lvl="1" marL="864000" indent="-324000">
              <a:buClr>
                <a:srgbClr val="000000"/>
              </a:buClr>
              <a:buSzPct val="75000"/>
              <a:buFont typeface="Symbol" charset="2"/>
              <a:buChar char=""/>
            </a:pPr>
            <a:r>
              <a:rPr b="0" lang="en-US" sz="2000" spc="-1" strike="noStrike">
                <a:solidFill>
                  <a:srgbClr val="000000"/>
                </a:solidFill>
                <a:uFill>
                  <a:solidFill>
                    <a:srgbClr val="ffffff"/>
                  </a:solidFill>
                </a:uFill>
                <a:latin typeface="Calibri"/>
              </a:rPr>
              <a:t>Second Outline Level</a:t>
            </a:r>
            <a:endParaRPr b="0" lang="en-US" sz="2000" spc="-1" strike="noStrike">
              <a:solidFill>
                <a:srgbClr val="000000"/>
              </a:solidFill>
              <a:uFill>
                <a:solidFill>
                  <a:srgbClr val="ffffff"/>
                </a:solidFill>
              </a:uFill>
              <a:latin typeface="Calibri"/>
            </a:endParaRPr>
          </a:p>
          <a:p>
            <a:pPr lvl="2" marL="1296000" indent="-288000">
              <a:buClr>
                <a:srgbClr val="000000"/>
              </a:buClr>
              <a:buSzPct val="45000"/>
              <a:buFont typeface="Wingdings" charset="2"/>
              <a:buChar char=""/>
            </a:pPr>
            <a:r>
              <a:rPr b="0" lang="en-US" sz="1800" spc="-1" strike="noStrike">
                <a:solidFill>
                  <a:srgbClr val="000000"/>
                </a:solidFill>
                <a:uFill>
                  <a:solidFill>
                    <a:srgbClr val="ffffff"/>
                  </a:solidFill>
                </a:uFill>
                <a:latin typeface="Calibri"/>
              </a:rPr>
              <a:t>Third Outline Level</a:t>
            </a:r>
            <a:endParaRPr b="0" lang="en-US" sz="1800" spc="-1" strike="noStrike">
              <a:solidFill>
                <a:srgbClr val="000000"/>
              </a:solidFill>
              <a:uFill>
                <a:solidFill>
                  <a:srgbClr val="ffffff"/>
                </a:solidFill>
              </a:uFill>
              <a:latin typeface="Calibri"/>
            </a:endParaRPr>
          </a:p>
          <a:p>
            <a:pPr lvl="3" marL="1728000" indent="-216000">
              <a:buClr>
                <a:srgbClr val="000000"/>
              </a:buClr>
              <a:buSzPct val="75000"/>
              <a:buFont typeface="Symbol" charset="2"/>
              <a:buChar char=""/>
            </a:pPr>
            <a:r>
              <a:rPr b="0" lang="en-US" sz="1800" spc="-1" strike="noStrike">
                <a:solidFill>
                  <a:srgbClr val="000000"/>
                </a:solidFill>
                <a:uFill>
                  <a:solidFill>
                    <a:srgbClr val="ffffff"/>
                  </a:solidFill>
                </a:uFill>
                <a:latin typeface="Calibri"/>
              </a:rPr>
              <a:t>Fourth Outline Level</a:t>
            </a:r>
            <a:endParaRPr b="0" lang="en-US" sz="1800" spc="-1" strike="noStrike">
              <a:solidFill>
                <a:srgbClr val="000000"/>
              </a:solidFill>
              <a:uFill>
                <a:solidFill>
                  <a:srgbClr val="ffffff"/>
                </a:solidFill>
              </a:uFill>
              <a:latin typeface="Calibri"/>
            </a:endParaRPr>
          </a:p>
          <a:p>
            <a:pPr lvl="4" marL="2160000" indent="-216000">
              <a:buClr>
                <a:srgbClr val="000000"/>
              </a:buClr>
              <a:buSzPct val="45000"/>
              <a:buFont typeface="Wingdings" charset="2"/>
              <a:buChar char=""/>
            </a:pPr>
            <a:r>
              <a:rPr b="0" lang="en-US" sz="2000" spc="-1" strike="noStrike">
                <a:solidFill>
                  <a:srgbClr val="000000"/>
                </a:solidFill>
                <a:uFill>
                  <a:solidFill>
                    <a:srgbClr val="ffffff"/>
                  </a:solidFill>
                </a:uFill>
                <a:latin typeface="Calibri"/>
              </a:rPr>
              <a:t>Fifth Outline Level</a:t>
            </a:r>
            <a:endParaRPr b="0" lang="en-US" sz="2000" spc="-1" strike="noStrike">
              <a:solidFill>
                <a:srgbClr val="000000"/>
              </a:solidFill>
              <a:uFill>
                <a:solidFill>
                  <a:srgbClr val="ffffff"/>
                </a:solidFill>
              </a:uFill>
              <a:latin typeface="Calibri"/>
            </a:endParaRPr>
          </a:p>
          <a:p>
            <a:pPr lvl="5" marL="2592000" indent="-216000">
              <a:buClr>
                <a:srgbClr val="000000"/>
              </a:buClr>
              <a:buSzPct val="45000"/>
              <a:buFont typeface="Wingdings" charset="2"/>
              <a:buChar char=""/>
            </a:pPr>
            <a:r>
              <a:rPr b="0" lang="en-US" sz="2000" spc="-1" strike="noStrike">
                <a:solidFill>
                  <a:srgbClr val="000000"/>
                </a:solidFill>
                <a:uFill>
                  <a:solidFill>
                    <a:srgbClr val="ffffff"/>
                  </a:solidFill>
                </a:uFill>
                <a:latin typeface="Calibri"/>
              </a:rPr>
              <a:t>Sixth Outline Level</a:t>
            </a:r>
            <a:endParaRPr b="0" lang="en-US" sz="2000" spc="-1" strike="noStrike">
              <a:solidFill>
                <a:srgbClr val="000000"/>
              </a:solidFill>
              <a:uFill>
                <a:solidFill>
                  <a:srgbClr val="ffffff"/>
                </a:solidFill>
              </a:uFill>
              <a:latin typeface="Calibri"/>
            </a:endParaRPr>
          </a:p>
          <a:p>
            <a:pPr lvl="6" marL="3024000" indent="-216000">
              <a:buClr>
                <a:srgbClr val="000000"/>
              </a:buClr>
              <a:buSzPct val="45000"/>
              <a:buFont typeface="Wingdings" charset="2"/>
              <a:buChar char=""/>
            </a:pPr>
            <a:r>
              <a:rPr b="0" lang="en-US" sz="2000" spc="-1" strike="noStrike">
                <a:solidFill>
                  <a:srgbClr val="000000"/>
                </a:solidFill>
                <a:uFill>
                  <a:solidFill>
                    <a:srgbClr val="ffffff"/>
                  </a:solidFill>
                </a:uFill>
                <a:latin typeface="Calibri"/>
              </a:rPr>
              <a:t>Seventh Outline Level</a:t>
            </a:r>
            <a:endParaRPr b="0" lang="en-US" sz="2000" spc="-1" strike="noStrike">
              <a:solidFill>
                <a:srgbClr val="000000"/>
              </a:solidFill>
              <a:uFill>
                <a:solidFill>
                  <a:srgbClr val="ffffff"/>
                </a:solidFill>
              </a:uFill>
              <a:latin typeface="Calibri"/>
            </a:endParaRPr>
          </a:p>
        </p:txBody>
      </p:sp>
    </p:spTree>
  </p:cSld>
  <p:clrMap bg1="lt1" bg2="lt2" tx1="dk1" tx2="dk2" accent1="accent1" accent2="accent2" accent3="accent3" accent4="accent4" accent5="accent5" accent6="accent6" hlink="hlink" folHlink="folHlink"/>
  <p:sldLayoutIdLst>
    <p:sldLayoutId id="2147483779" r:id="rId3"/>
    <p:sldLayoutId id="2147483780" r:id="rId4"/>
    <p:sldLayoutId id="2147483781" r:id="rId5"/>
    <p:sldLayoutId id="2147483782" r:id="rId6"/>
    <p:sldLayoutId id="2147483783" r:id="rId7"/>
    <p:sldLayoutId id="2147483784" r:id="rId8"/>
    <p:sldLayoutId id="2147483785" r:id="rId9"/>
    <p:sldLayoutId id="2147483786" r:id="rId10"/>
    <p:sldLayoutId id="2147483787" r:id="rId11"/>
    <p:sldLayoutId id="2147483788" r:id="rId12"/>
    <p:sldLayoutId id="2147483789" r:id="rId13"/>
    <p:sldLayoutId id="2147483790" r:id="rId14"/>
  </p:sldLayoutIdLst>
</p:sldMaster>
</file>

<file path=ppt/slideMasters/slideMaster1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504" name="CustomShape 1"/>
          <p:cNvSpPr/>
          <p:nvPr/>
        </p:nvSpPr>
        <p:spPr>
          <a:xfrm>
            <a:off x="1080" y="0"/>
            <a:ext cx="12191760" cy="6857640"/>
          </a:xfrm>
          <a:prstGeom prst="rect">
            <a:avLst/>
          </a:prstGeom>
          <a:solidFill>
            <a:srgbClr val="000000">
              <a:alpha val="60000"/>
            </a:srgbClr>
          </a:solidFill>
          <a:ln w="12600">
            <a:noFill/>
          </a:ln>
        </p:spPr>
        <p:style>
          <a:lnRef idx="0"/>
          <a:fillRef idx="0"/>
          <a:effectRef idx="0"/>
          <a:fontRef idx="minor"/>
        </p:style>
      </p:sp>
      <p:pic>
        <p:nvPicPr>
          <p:cNvPr id="505" name="Picture 13" descr=""/>
          <p:cNvPicPr/>
          <p:nvPr/>
        </p:nvPicPr>
        <p:blipFill>
          <a:blip r:embed="rId2"/>
          <a:stretch/>
        </p:blipFill>
        <p:spPr>
          <a:xfrm>
            <a:off x="11762640" y="6756480"/>
            <a:ext cx="405720" cy="109440"/>
          </a:xfrm>
          <a:prstGeom prst="rect">
            <a:avLst/>
          </a:prstGeom>
          <a:ln>
            <a:noFill/>
          </a:ln>
        </p:spPr>
      </p:pic>
      <p:sp>
        <p:nvSpPr>
          <p:cNvPr id="506" name="PlaceHolder 2"/>
          <p:cNvSpPr>
            <a:spLocks noGrp="1"/>
          </p:cNvSpPr>
          <p:nvPr>
            <p:ph type="body"/>
          </p:nvPr>
        </p:nvSpPr>
        <p:spPr>
          <a:xfrm>
            <a:off x="1547280" y="0"/>
            <a:ext cx="10644120" cy="6857640"/>
          </a:xfrm>
          <a:prstGeom prst="rect">
            <a:avLst/>
          </a:prstGeom>
        </p:spPr>
        <p:txBody>
          <a:bodyPr lIns="90000" rIns="90000" tIns="0" bIns="2011680" anchor="b"/>
          <a:p>
            <a:pPr marL="432000" indent="-324000">
              <a:buClr>
                <a:srgbClr val="000000"/>
              </a:buClr>
              <a:buSzPct val="45000"/>
              <a:buFont typeface="Wingdings" charset="2"/>
              <a:buChar char=""/>
            </a:pPr>
            <a:r>
              <a:rPr b="1" lang="en-US" sz="2400" spc="-1" strike="noStrike">
                <a:solidFill>
                  <a:srgbClr val="808080"/>
                </a:solidFill>
                <a:uFill>
                  <a:solidFill>
                    <a:srgbClr val="ffffff"/>
                  </a:solidFill>
                </a:uFill>
                <a:latin typeface="Calibri"/>
              </a:rPr>
              <a:t>Click to edit the outline text format</a:t>
            </a:r>
            <a:endParaRPr b="0" lang="en-US" sz="2800" spc="-1" strike="noStrike">
              <a:solidFill>
                <a:srgbClr val="000000"/>
              </a:solidFill>
              <a:uFill>
                <a:solidFill>
                  <a:srgbClr val="ffffff"/>
                </a:solidFill>
              </a:uFill>
              <a:latin typeface="Calibri"/>
            </a:endParaRPr>
          </a:p>
          <a:p>
            <a:pPr lvl="1" marL="864000" indent="-324000">
              <a:buClr>
                <a:srgbClr val="000000"/>
              </a:buClr>
              <a:buSzPct val="75000"/>
              <a:buFont typeface="Symbol" charset="2"/>
              <a:buChar char=""/>
            </a:pPr>
            <a:r>
              <a:rPr b="1" lang="en-US" sz="2400" spc="-1" strike="noStrike">
                <a:solidFill>
                  <a:srgbClr val="808080"/>
                </a:solidFill>
                <a:uFill>
                  <a:solidFill>
                    <a:srgbClr val="ffffff"/>
                  </a:solidFill>
                </a:uFill>
                <a:latin typeface="Calibri"/>
              </a:rPr>
              <a:t>Second Outline Level</a:t>
            </a:r>
            <a:endParaRPr b="0" lang="en-US" sz="2000" spc="-1" strike="noStrike">
              <a:solidFill>
                <a:srgbClr val="000000"/>
              </a:solidFill>
              <a:uFill>
                <a:solidFill>
                  <a:srgbClr val="ffffff"/>
                </a:solidFill>
              </a:uFill>
              <a:latin typeface="Calibri"/>
            </a:endParaRPr>
          </a:p>
          <a:p>
            <a:pPr lvl="2" marL="1296000" indent="-288000">
              <a:buClr>
                <a:srgbClr val="000000"/>
              </a:buClr>
              <a:buSzPct val="45000"/>
              <a:buFont typeface="Wingdings" charset="2"/>
              <a:buChar char=""/>
            </a:pPr>
            <a:r>
              <a:rPr b="1" lang="en-US" sz="2400" spc="-1" strike="noStrike">
                <a:solidFill>
                  <a:srgbClr val="808080"/>
                </a:solidFill>
                <a:uFill>
                  <a:solidFill>
                    <a:srgbClr val="ffffff"/>
                  </a:solidFill>
                </a:uFill>
                <a:latin typeface="Calibri"/>
              </a:rPr>
              <a:t>Third Outline Level</a:t>
            </a:r>
            <a:endParaRPr b="0" lang="en-US" sz="1800" spc="-1" strike="noStrike">
              <a:solidFill>
                <a:srgbClr val="000000"/>
              </a:solidFill>
              <a:uFill>
                <a:solidFill>
                  <a:srgbClr val="ffffff"/>
                </a:solidFill>
              </a:uFill>
              <a:latin typeface="Calibri"/>
            </a:endParaRPr>
          </a:p>
          <a:p>
            <a:pPr lvl="3" marL="1728000" indent="-216000">
              <a:buClr>
                <a:srgbClr val="000000"/>
              </a:buClr>
              <a:buSzPct val="75000"/>
              <a:buFont typeface="Symbol" charset="2"/>
              <a:buChar char=""/>
            </a:pPr>
            <a:r>
              <a:rPr b="1" lang="en-US" sz="2400" spc="-1" strike="noStrike">
                <a:solidFill>
                  <a:srgbClr val="808080"/>
                </a:solidFill>
                <a:uFill>
                  <a:solidFill>
                    <a:srgbClr val="ffffff"/>
                  </a:solidFill>
                </a:uFill>
                <a:latin typeface="Calibri"/>
              </a:rPr>
              <a:t>Fourth Outline Level</a:t>
            </a:r>
            <a:endParaRPr b="0" lang="en-US" sz="1800" spc="-1" strike="noStrike">
              <a:solidFill>
                <a:srgbClr val="000000"/>
              </a:solidFill>
              <a:uFill>
                <a:solidFill>
                  <a:srgbClr val="ffffff"/>
                </a:solidFill>
              </a:uFill>
              <a:latin typeface="Calibri"/>
            </a:endParaRPr>
          </a:p>
          <a:p>
            <a:pPr lvl="4" marL="2160000" indent="-216000">
              <a:buClr>
                <a:srgbClr val="000000"/>
              </a:buClr>
              <a:buSzPct val="45000"/>
              <a:buFont typeface="Wingdings" charset="2"/>
              <a:buChar char=""/>
            </a:pPr>
            <a:r>
              <a:rPr b="1" lang="en-US" sz="2400" spc="-1" strike="noStrike">
                <a:solidFill>
                  <a:srgbClr val="808080"/>
                </a:solidFill>
                <a:uFill>
                  <a:solidFill>
                    <a:srgbClr val="ffffff"/>
                  </a:solidFill>
                </a:uFill>
                <a:latin typeface="Calibri"/>
              </a:rPr>
              <a:t>Fifth Outline Level</a:t>
            </a:r>
            <a:endParaRPr b="0" lang="en-US" sz="2000" spc="-1" strike="noStrike">
              <a:solidFill>
                <a:srgbClr val="000000"/>
              </a:solidFill>
              <a:uFill>
                <a:solidFill>
                  <a:srgbClr val="ffffff"/>
                </a:solidFill>
              </a:uFill>
              <a:latin typeface="Calibri"/>
            </a:endParaRPr>
          </a:p>
          <a:p>
            <a:pPr lvl="5" marL="2592000" indent="-216000">
              <a:buClr>
                <a:srgbClr val="000000"/>
              </a:buClr>
              <a:buSzPct val="45000"/>
              <a:buFont typeface="Wingdings" charset="2"/>
              <a:buChar char=""/>
            </a:pPr>
            <a:r>
              <a:rPr b="1" lang="en-US" sz="2400" spc="-1" strike="noStrike">
                <a:solidFill>
                  <a:srgbClr val="808080"/>
                </a:solidFill>
                <a:uFill>
                  <a:solidFill>
                    <a:srgbClr val="ffffff"/>
                  </a:solidFill>
                </a:uFill>
                <a:latin typeface="Calibri"/>
              </a:rPr>
              <a:t>Sixth Outline Level</a:t>
            </a:r>
            <a:endParaRPr b="0" lang="en-US" sz="2000" spc="-1" strike="noStrike">
              <a:solidFill>
                <a:srgbClr val="000000"/>
              </a:solidFill>
              <a:uFill>
                <a:solidFill>
                  <a:srgbClr val="ffffff"/>
                </a:solidFill>
              </a:uFill>
              <a:latin typeface="Calibri"/>
            </a:endParaRPr>
          </a:p>
          <a:p>
            <a:pPr lvl="6" marL="3024000" indent="-216000">
              <a:buClr>
                <a:srgbClr val="000000"/>
              </a:buClr>
              <a:buSzPct val="45000"/>
              <a:buFont typeface="Wingdings" charset="2"/>
              <a:buChar char=""/>
            </a:pPr>
            <a:r>
              <a:rPr b="1" lang="en-US" sz="2400" spc="-1" strike="noStrike">
                <a:solidFill>
                  <a:srgbClr val="808080"/>
                </a:solidFill>
                <a:uFill>
                  <a:solidFill>
                    <a:srgbClr val="ffffff"/>
                  </a:solidFill>
                </a:uFill>
                <a:latin typeface="Calibri"/>
              </a:rPr>
              <a:t>Seventh Outline LevelClick Icon To Add Image</a:t>
            </a:r>
            <a:endParaRPr b="0" lang="en-US" sz="2000" spc="-1" strike="noStrike">
              <a:solidFill>
                <a:srgbClr val="000000"/>
              </a:solidFill>
              <a:uFill>
                <a:solidFill>
                  <a:srgbClr val="ffffff"/>
                </a:solidFill>
              </a:uFill>
              <a:latin typeface="Calibri"/>
            </a:endParaRPr>
          </a:p>
        </p:txBody>
      </p:sp>
      <p:sp>
        <p:nvSpPr>
          <p:cNvPr id="507" name="PlaceHolder 3"/>
          <p:cNvSpPr>
            <a:spLocks noGrp="1"/>
          </p:cNvSpPr>
          <p:nvPr>
            <p:ph type="title"/>
          </p:nvPr>
        </p:nvSpPr>
        <p:spPr>
          <a:xfrm>
            <a:off x="609480" y="273600"/>
            <a:ext cx="10972440" cy="1144800"/>
          </a:xfrm>
          <a:prstGeom prst="rect">
            <a:avLst/>
          </a:prstGeom>
        </p:spPr>
        <p:txBody>
          <a:bodyPr lIns="0" rIns="0" tIns="0" bIns="0" anchor="ctr"/>
          <a:p>
            <a:r>
              <a:rPr b="0" lang="en-US" sz="1800" spc="-1" strike="noStrike">
                <a:solidFill>
                  <a:srgbClr val="000000"/>
                </a:solidFill>
                <a:uFill>
                  <a:solidFill>
                    <a:srgbClr val="ffffff"/>
                  </a:solidFill>
                </a:uFill>
                <a:latin typeface="Calibri"/>
              </a:rPr>
              <a:t>Click to edit the title text format</a:t>
            </a:r>
            <a:endParaRPr b="0" lang="en-US" sz="1800" spc="-1" strike="noStrike">
              <a:solidFill>
                <a:srgbClr val="000000"/>
              </a:solidFill>
              <a:uFill>
                <a:solidFill>
                  <a:srgbClr val="ffffff"/>
                </a:solidFill>
              </a:uFill>
              <a:latin typeface="Calibri"/>
            </a:endParaRPr>
          </a:p>
        </p:txBody>
      </p:sp>
    </p:spTree>
  </p:cSld>
  <p:clrMap bg1="lt1" bg2="lt2" tx1="dk1" tx2="dk2" accent1="accent1" accent2="accent2" accent3="accent3" accent4="accent4" accent5="accent5" accent6="accent6" hlink="hlink" folHlink="folHlink"/>
  <p:sldLayoutIdLst>
    <p:sldLayoutId id="2147483792" r:id="rId3"/>
    <p:sldLayoutId id="2147483793" r:id="rId4"/>
    <p:sldLayoutId id="2147483794" r:id="rId5"/>
    <p:sldLayoutId id="2147483795" r:id="rId6"/>
    <p:sldLayoutId id="2147483796" r:id="rId7"/>
    <p:sldLayoutId id="2147483797" r:id="rId8"/>
    <p:sldLayoutId id="2147483798" r:id="rId9"/>
    <p:sldLayoutId id="2147483799" r:id="rId10"/>
    <p:sldLayoutId id="2147483800" r:id="rId11"/>
    <p:sldLayoutId id="2147483801" r:id="rId12"/>
    <p:sldLayoutId id="2147483802" r:id="rId13"/>
    <p:sldLayoutId id="2147483803" r:id="rId14"/>
  </p:sldLayoutIdLst>
</p:sldMaster>
</file>

<file path=ppt/slideMasters/slideMaster1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542" name="CustomShape 1"/>
          <p:cNvSpPr/>
          <p:nvPr/>
        </p:nvSpPr>
        <p:spPr>
          <a:xfrm>
            <a:off x="1080" y="0"/>
            <a:ext cx="12191760" cy="6857640"/>
          </a:xfrm>
          <a:prstGeom prst="rect">
            <a:avLst/>
          </a:prstGeom>
          <a:solidFill>
            <a:srgbClr val="000000">
              <a:alpha val="60000"/>
            </a:srgbClr>
          </a:solidFill>
          <a:ln w="12600">
            <a:noFill/>
          </a:ln>
        </p:spPr>
        <p:style>
          <a:lnRef idx="0"/>
          <a:fillRef idx="0"/>
          <a:effectRef idx="0"/>
          <a:fontRef idx="minor"/>
        </p:style>
      </p:sp>
      <p:pic>
        <p:nvPicPr>
          <p:cNvPr id="543" name="Picture 13" descr=""/>
          <p:cNvPicPr/>
          <p:nvPr/>
        </p:nvPicPr>
        <p:blipFill>
          <a:blip r:embed="rId2"/>
          <a:stretch/>
        </p:blipFill>
        <p:spPr>
          <a:xfrm>
            <a:off x="11762640" y="6756480"/>
            <a:ext cx="405720" cy="109440"/>
          </a:xfrm>
          <a:prstGeom prst="rect">
            <a:avLst/>
          </a:prstGeom>
          <a:ln>
            <a:noFill/>
          </a:ln>
        </p:spPr>
      </p:pic>
      <p:sp>
        <p:nvSpPr>
          <p:cNvPr id="544" name="PlaceHolder 2"/>
          <p:cNvSpPr>
            <a:spLocks noGrp="1"/>
          </p:cNvSpPr>
          <p:nvPr>
            <p:ph type="body"/>
          </p:nvPr>
        </p:nvSpPr>
        <p:spPr>
          <a:xfrm>
            <a:off x="0" y="1600200"/>
            <a:ext cx="3429720" cy="3559680"/>
          </a:xfrm>
          <a:prstGeom prst="rect">
            <a:avLst/>
          </a:prstGeom>
        </p:spPr>
        <p:txBody>
          <a:bodyPr lIns="90000" rIns="90000" tIns="0" bIns="731520" anchor="b"/>
          <a:p>
            <a:pPr marL="432000" indent="-324000">
              <a:buClr>
                <a:srgbClr val="000000"/>
              </a:buClr>
              <a:buSzPct val="45000"/>
              <a:buFont typeface="Wingdings" charset="2"/>
              <a:buChar char=""/>
            </a:pPr>
            <a:r>
              <a:rPr b="1" lang="en-US" sz="2140" spc="-1" strike="noStrike">
                <a:solidFill>
                  <a:srgbClr val="808080"/>
                </a:solidFill>
                <a:uFill>
                  <a:solidFill>
                    <a:srgbClr val="ffffff"/>
                  </a:solidFill>
                </a:uFill>
                <a:latin typeface="Calibri"/>
              </a:rPr>
              <a:t>Click to edit the outline text format</a:t>
            </a:r>
            <a:endParaRPr b="0" lang="en-US" sz="2800" spc="-1" strike="noStrike">
              <a:solidFill>
                <a:srgbClr val="000000"/>
              </a:solidFill>
              <a:uFill>
                <a:solidFill>
                  <a:srgbClr val="ffffff"/>
                </a:solidFill>
              </a:uFill>
              <a:latin typeface="Calibri"/>
            </a:endParaRPr>
          </a:p>
          <a:p>
            <a:pPr lvl="1" marL="864000" indent="-324000">
              <a:buClr>
                <a:srgbClr val="000000"/>
              </a:buClr>
              <a:buSzPct val="75000"/>
              <a:buFont typeface="Symbol" charset="2"/>
              <a:buChar char=""/>
            </a:pPr>
            <a:r>
              <a:rPr b="1" lang="en-US" sz="2140" spc="-1" strike="noStrike">
                <a:solidFill>
                  <a:srgbClr val="808080"/>
                </a:solidFill>
                <a:uFill>
                  <a:solidFill>
                    <a:srgbClr val="ffffff"/>
                  </a:solidFill>
                </a:uFill>
                <a:latin typeface="Calibri"/>
              </a:rPr>
              <a:t>Second Outline Level</a:t>
            </a:r>
            <a:endParaRPr b="0" lang="en-US" sz="2000" spc="-1" strike="noStrike">
              <a:solidFill>
                <a:srgbClr val="000000"/>
              </a:solidFill>
              <a:uFill>
                <a:solidFill>
                  <a:srgbClr val="ffffff"/>
                </a:solidFill>
              </a:uFill>
              <a:latin typeface="Calibri"/>
            </a:endParaRPr>
          </a:p>
          <a:p>
            <a:pPr lvl="2" marL="1296000" indent="-288000">
              <a:buClr>
                <a:srgbClr val="000000"/>
              </a:buClr>
              <a:buSzPct val="45000"/>
              <a:buFont typeface="Wingdings" charset="2"/>
              <a:buChar char=""/>
            </a:pPr>
            <a:r>
              <a:rPr b="1" lang="en-US" sz="2140" spc="-1" strike="noStrike">
                <a:solidFill>
                  <a:srgbClr val="808080"/>
                </a:solidFill>
                <a:uFill>
                  <a:solidFill>
                    <a:srgbClr val="ffffff"/>
                  </a:solidFill>
                </a:uFill>
                <a:latin typeface="Calibri"/>
              </a:rPr>
              <a:t>Third Outline Level</a:t>
            </a:r>
            <a:endParaRPr b="0" lang="en-US" sz="1800" spc="-1" strike="noStrike">
              <a:solidFill>
                <a:srgbClr val="000000"/>
              </a:solidFill>
              <a:uFill>
                <a:solidFill>
                  <a:srgbClr val="ffffff"/>
                </a:solidFill>
              </a:uFill>
              <a:latin typeface="Calibri"/>
            </a:endParaRPr>
          </a:p>
          <a:p>
            <a:pPr lvl="3" marL="1728000" indent="-216000">
              <a:buClr>
                <a:srgbClr val="000000"/>
              </a:buClr>
              <a:buSzPct val="75000"/>
              <a:buFont typeface="Symbol" charset="2"/>
              <a:buChar char=""/>
            </a:pPr>
            <a:r>
              <a:rPr b="1" lang="en-US" sz="2140" spc="-1" strike="noStrike">
                <a:solidFill>
                  <a:srgbClr val="808080"/>
                </a:solidFill>
                <a:uFill>
                  <a:solidFill>
                    <a:srgbClr val="ffffff"/>
                  </a:solidFill>
                </a:uFill>
                <a:latin typeface="Calibri"/>
              </a:rPr>
              <a:t>Fourth Outline Level</a:t>
            </a:r>
            <a:endParaRPr b="0" lang="en-US" sz="1800" spc="-1" strike="noStrike">
              <a:solidFill>
                <a:srgbClr val="000000"/>
              </a:solidFill>
              <a:uFill>
                <a:solidFill>
                  <a:srgbClr val="ffffff"/>
                </a:solidFill>
              </a:uFill>
              <a:latin typeface="Calibri"/>
            </a:endParaRPr>
          </a:p>
          <a:p>
            <a:pPr lvl="4" marL="2160000" indent="-216000">
              <a:buClr>
                <a:srgbClr val="000000"/>
              </a:buClr>
              <a:buSzPct val="45000"/>
              <a:buFont typeface="Wingdings" charset="2"/>
              <a:buChar char=""/>
            </a:pPr>
            <a:r>
              <a:rPr b="1" lang="en-US" sz="2140" spc="-1" strike="noStrike">
                <a:solidFill>
                  <a:srgbClr val="808080"/>
                </a:solidFill>
                <a:uFill>
                  <a:solidFill>
                    <a:srgbClr val="ffffff"/>
                  </a:solidFill>
                </a:uFill>
                <a:latin typeface="Calibri"/>
              </a:rPr>
              <a:t>Fifth Outline Level</a:t>
            </a:r>
            <a:endParaRPr b="0" lang="en-US" sz="2000" spc="-1" strike="noStrike">
              <a:solidFill>
                <a:srgbClr val="000000"/>
              </a:solidFill>
              <a:uFill>
                <a:solidFill>
                  <a:srgbClr val="ffffff"/>
                </a:solidFill>
              </a:uFill>
              <a:latin typeface="Calibri"/>
            </a:endParaRPr>
          </a:p>
          <a:p>
            <a:pPr lvl="5" marL="2592000" indent="-216000">
              <a:buClr>
                <a:srgbClr val="000000"/>
              </a:buClr>
              <a:buSzPct val="45000"/>
              <a:buFont typeface="Wingdings" charset="2"/>
              <a:buChar char=""/>
            </a:pPr>
            <a:r>
              <a:rPr b="1" lang="en-US" sz="2140" spc="-1" strike="noStrike">
                <a:solidFill>
                  <a:srgbClr val="808080"/>
                </a:solidFill>
                <a:uFill>
                  <a:solidFill>
                    <a:srgbClr val="ffffff"/>
                  </a:solidFill>
                </a:uFill>
                <a:latin typeface="Calibri"/>
              </a:rPr>
              <a:t>Sixth Outline Level</a:t>
            </a:r>
            <a:endParaRPr b="0" lang="en-US" sz="2000" spc="-1" strike="noStrike">
              <a:solidFill>
                <a:srgbClr val="000000"/>
              </a:solidFill>
              <a:uFill>
                <a:solidFill>
                  <a:srgbClr val="ffffff"/>
                </a:solidFill>
              </a:uFill>
              <a:latin typeface="Calibri"/>
            </a:endParaRPr>
          </a:p>
          <a:p>
            <a:pPr lvl="6" marL="3024000" indent="-216000">
              <a:buClr>
                <a:srgbClr val="000000"/>
              </a:buClr>
              <a:buSzPct val="45000"/>
              <a:buFont typeface="Wingdings" charset="2"/>
              <a:buChar char=""/>
            </a:pPr>
            <a:r>
              <a:rPr b="1" lang="en-US" sz="2140" spc="-1" strike="noStrike">
                <a:solidFill>
                  <a:srgbClr val="808080"/>
                </a:solidFill>
                <a:uFill>
                  <a:solidFill>
                    <a:srgbClr val="ffffff"/>
                  </a:solidFill>
                </a:uFill>
                <a:latin typeface="Calibri"/>
              </a:rPr>
              <a:t>Seventh Outline LevelClick Icon To Add Image </a:t>
            </a:r>
            <a:endParaRPr b="0" lang="en-US" sz="2000" spc="-1" strike="noStrike">
              <a:solidFill>
                <a:srgbClr val="000000"/>
              </a:solidFill>
              <a:uFill>
                <a:solidFill>
                  <a:srgbClr val="ffffff"/>
                </a:solidFill>
              </a:uFill>
              <a:latin typeface="Calibri"/>
            </a:endParaRPr>
          </a:p>
        </p:txBody>
      </p:sp>
      <p:sp>
        <p:nvSpPr>
          <p:cNvPr id="545" name="PlaceHolder 3"/>
          <p:cNvSpPr>
            <a:spLocks noGrp="1"/>
          </p:cNvSpPr>
          <p:nvPr>
            <p:ph type="body"/>
          </p:nvPr>
        </p:nvSpPr>
        <p:spPr>
          <a:xfrm>
            <a:off x="8762040" y="1600200"/>
            <a:ext cx="3429720" cy="3559680"/>
          </a:xfrm>
          <a:prstGeom prst="rect">
            <a:avLst/>
          </a:prstGeom>
        </p:spPr>
        <p:txBody>
          <a:bodyPr lIns="90000" rIns="90000" tIns="0" bIns="731520" anchor="b"/>
          <a:p>
            <a:pPr marL="432000" indent="-324000">
              <a:buClr>
                <a:srgbClr val="000000"/>
              </a:buClr>
              <a:buSzPct val="45000"/>
              <a:buFont typeface="Wingdings" charset="2"/>
              <a:buChar char=""/>
            </a:pPr>
            <a:r>
              <a:rPr b="1" lang="en-US" sz="2140" spc="-1" strike="noStrike">
                <a:solidFill>
                  <a:srgbClr val="808080"/>
                </a:solidFill>
                <a:uFill>
                  <a:solidFill>
                    <a:srgbClr val="ffffff"/>
                  </a:solidFill>
                </a:uFill>
                <a:latin typeface="Calibri"/>
              </a:rPr>
              <a:t>Click to edit the outline text format</a:t>
            </a:r>
            <a:endParaRPr b="0" lang="en-US" sz="2800" spc="-1" strike="noStrike">
              <a:solidFill>
                <a:srgbClr val="000000"/>
              </a:solidFill>
              <a:uFill>
                <a:solidFill>
                  <a:srgbClr val="ffffff"/>
                </a:solidFill>
              </a:uFill>
              <a:latin typeface="Calibri"/>
            </a:endParaRPr>
          </a:p>
          <a:p>
            <a:pPr lvl="1" marL="864000" indent="-324000">
              <a:buClr>
                <a:srgbClr val="000000"/>
              </a:buClr>
              <a:buSzPct val="75000"/>
              <a:buFont typeface="Symbol" charset="2"/>
              <a:buChar char=""/>
            </a:pPr>
            <a:r>
              <a:rPr b="1" lang="en-US" sz="2140" spc="-1" strike="noStrike">
                <a:solidFill>
                  <a:srgbClr val="808080"/>
                </a:solidFill>
                <a:uFill>
                  <a:solidFill>
                    <a:srgbClr val="ffffff"/>
                  </a:solidFill>
                </a:uFill>
                <a:latin typeface="Calibri"/>
              </a:rPr>
              <a:t>Second Outline Level</a:t>
            </a:r>
            <a:endParaRPr b="0" lang="en-US" sz="2000" spc="-1" strike="noStrike">
              <a:solidFill>
                <a:srgbClr val="000000"/>
              </a:solidFill>
              <a:uFill>
                <a:solidFill>
                  <a:srgbClr val="ffffff"/>
                </a:solidFill>
              </a:uFill>
              <a:latin typeface="Calibri"/>
            </a:endParaRPr>
          </a:p>
          <a:p>
            <a:pPr lvl="2" marL="1296000" indent="-288000">
              <a:buClr>
                <a:srgbClr val="000000"/>
              </a:buClr>
              <a:buSzPct val="45000"/>
              <a:buFont typeface="Wingdings" charset="2"/>
              <a:buChar char=""/>
            </a:pPr>
            <a:r>
              <a:rPr b="1" lang="en-US" sz="2140" spc="-1" strike="noStrike">
                <a:solidFill>
                  <a:srgbClr val="808080"/>
                </a:solidFill>
                <a:uFill>
                  <a:solidFill>
                    <a:srgbClr val="ffffff"/>
                  </a:solidFill>
                </a:uFill>
                <a:latin typeface="Calibri"/>
              </a:rPr>
              <a:t>Third Outline Level</a:t>
            </a:r>
            <a:endParaRPr b="0" lang="en-US" sz="1800" spc="-1" strike="noStrike">
              <a:solidFill>
                <a:srgbClr val="000000"/>
              </a:solidFill>
              <a:uFill>
                <a:solidFill>
                  <a:srgbClr val="ffffff"/>
                </a:solidFill>
              </a:uFill>
              <a:latin typeface="Calibri"/>
            </a:endParaRPr>
          </a:p>
          <a:p>
            <a:pPr lvl="3" marL="1728000" indent="-216000">
              <a:buClr>
                <a:srgbClr val="000000"/>
              </a:buClr>
              <a:buSzPct val="75000"/>
              <a:buFont typeface="Symbol" charset="2"/>
              <a:buChar char=""/>
            </a:pPr>
            <a:r>
              <a:rPr b="1" lang="en-US" sz="2140" spc="-1" strike="noStrike">
                <a:solidFill>
                  <a:srgbClr val="808080"/>
                </a:solidFill>
                <a:uFill>
                  <a:solidFill>
                    <a:srgbClr val="ffffff"/>
                  </a:solidFill>
                </a:uFill>
                <a:latin typeface="Calibri"/>
              </a:rPr>
              <a:t>Fourth Outline Level</a:t>
            </a:r>
            <a:endParaRPr b="0" lang="en-US" sz="1800" spc="-1" strike="noStrike">
              <a:solidFill>
                <a:srgbClr val="000000"/>
              </a:solidFill>
              <a:uFill>
                <a:solidFill>
                  <a:srgbClr val="ffffff"/>
                </a:solidFill>
              </a:uFill>
              <a:latin typeface="Calibri"/>
            </a:endParaRPr>
          </a:p>
          <a:p>
            <a:pPr lvl="4" marL="2160000" indent="-216000">
              <a:buClr>
                <a:srgbClr val="000000"/>
              </a:buClr>
              <a:buSzPct val="45000"/>
              <a:buFont typeface="Wingdings" charset="2"/>
              <a:buChar char=""/>
            </a:pPr>
            <a:r>
              <a:rPr b="1" lang="en-US" sz="2140" spc="-1" strike="noStrike">
                <a:solidFill>
                  <a:srgbClr val="808080"/>
                </a:solidFill>
                <a:uFill>
                  <a:solidFill>
                    <a:srgbClr val="ffffff"/>
                  </a:solidFill>
                </a:uFill>
                <a:latin typeface="Calibri"/>
              </a:rPr>
              <a:t>Fifth Outline Level</a:t>
            </a:r>
            <a:endParaRPr b="0" lang="en-US" sz="2000" spc="-1" strike="noStrike">
              <a:solidFill>
                <a:srgbClr val="000000"/>
              </a:solidFill>
              <a:uFill>
                <a:solidFill>
                  <a:srgbClr val="ffffff"/>
                </a:solidFill>
              </a:uFill>
              <a:latin typeface="Calibri"/>
            </a:endParaRPr>
          </a:p>
          <a:p>
            <a:pPr lvl="5" marL="2592000" indent="-216000">
              <a:buClr>
                <a:srgbClr val="000000"/>
              </a:buClr>
              <a:buSzPct val="45000"/>
              <a:buFont typeface="Wingdings" charset="2"/>
              <a:buChar char=""/>
            </a:pPr>
            <a:r>
              <a:rPr b="1" lang="en-US" sz="2140" spc="-1" strike="noStrike">
                <a:solidFill>
                  <a:srgbClr val="808080"/>
                </a:solidFill>
                <a:uFill>
                  <a:solidFill>
                    <a:srgbClr val="ffffff"/>
                  </a:solidFill>
                </a:uFill>
                <a:latin typeface="Calibri"/>
              </a:rPr>
              <a:t>Sixth Outline Level</a:t>
            </a:r>
            <a:endParaRPr b="0" lang="en-US" sz="2000" spc="-1" strike="noStrike">
              <a:solidFill>
                <a:srgbClr val="000000"/>
              </a:solidFill>
              <a:uFill>
                <a:solidFill>
                  <a:srgbClr val="ffffff"/>
                </a:solidFill>
              </a:uFill>
              <a:latin typeface="Calibri"/>
            </a:endParaRPr>
          </a:p>
          <a:p>
            <a:pPr algn="ctr">
              <a:lnSpc>
                <a:spcPct val="100000"/>
              </a:lnSpc>
            </a:pPr>
            <a:r>
              <a:rPr b="1" lang="en-US" sz="2140" spc="-1" strike="noStrike">
                <a:solidFill>
                  <a:srgbClr val="808080"/>
                </a:solidFill>
                <a:uFill>
                  <a:solidFill>
                    <a:srgbClr val="ffffff"/>
                  </a:solidFill>
                </a:uFill>
                <a:latin typeface="Calibri"/>
              </a:rPr>
              <a:t>Seventh Outline LevelClick Icon To Add Image </a:t>
            </a:r>
            <a:endParaRPr b="0" lang="en-US" sz="2800" spc="-1" strike="noStrike">
              <a:solidFill>
                <a:srgbClr val="000000"/>
              </a:solidFill>
              <a:uFill>
                <a:solidFill>
                  <a:srgbClr val="ffffff"/>
                </a:solidFill>
              </a:uFill>
              <a:latin typeface="Calibri"/>
            </a:endParaRPr>
          </a:p>
        </p:txBody>
      </p:sp>
      <p:sp>
        <p:nvSpPr>
          <p:cNvPr id="546" name="PlaceHolder 4"/>
          <p:cNvSpPr>
            <a:spLocks noGrp="1"/>
          </p:cNvSpPr>
          <p:nvPr>
            <p:ph type="title"/>
          </p:nvPr>
        </p:nvSpPr>
        <p:spPr>
          <a:xfrm>
            <a:off x="609480" y="273600"/>
            <a:ext cx="10972440" cy="1144800"/>
          </a:xfrm>
          <a:prstGeom prst="rect">
            <a:avLst/>
          </a:prstGeom>
        </p:spPr>
        <p:txBody>
          <a:bodyPr lIns="0" rIns="0" tIns="0" bIns="0" anchor="ctr"/>
          <a:p>
            <a:r>
              <a:rPr b="0" lang="en-US" sz="1800" spc="-1" strike="noStrike">
                <a:solidFill>
                  <a:srgbClr val="000000"/>
                </a:solidFill>
                <a:uFill>
                  <a:solidFill>
                    <a:srgbClr val="ffffff"/>
                  </a:solidFill>
                </a:uFill>
                <a:latin typeface="Calibri"/>
              </a:rPr>
              <a:t>Click to edit the title text format</a:t>
            </a:r>
            <a:endParaRPr b="0" lang="en-US" sz="1800" spc="-1" strike="noStrike">
              <a:solidFill>
                <a:srgbClr val="000000"/>
              </a:solidFill>
              <a:uFill>
                <a:solidFill>
                  <a:srgbClr val="ffffff"/>
                </a:solidFill>
              </a:uFill>
              <a:latin typeface="Calibri"/>
            </a:endParaRPr>
          </a:p>
        </p:txBody>
      </p:sp>
    </p:spTree>
  </p:cSld>
  <p:clrMap bg1="lt1" bg2="lt2" tx1="dk1" tx2="dk2" accent1="accent1" accent2="accent2" accent3="accent3" accent4="accent4" accent5="accent5" accent6="accent6" hlink="hlink" folHlink="folHlink"/>
  <p:sldLayoutIdLst>
    <p:sldLayoutId id="2147483805" r:id="rId3"/>
    <p:sldLayoutId id="2147483806" r:id="rId4"/>
    <p:sldLayoutId id="2147483807" r:id="rId5"/>
    <p:sldLayoutId id="2147483808" r:id="rId6"/>
    <p:sldLayoutId id="2147483809" r:id="rId7"/>
    <p:sldLayoutId id="2147483810" r:id="rId8"/>
    <p:sldLayoutId id="2147483811" r:id="rId9"/>
    <p:sldLayoutId id="2147483812" r:id="rId10"/>
    <p:sldLayoutId id="2147483813" r:id="rId11"/>
    <p:sldLayoutId id="2147483814" r:id="rId12"/>
    <p:sldLayoutId id="2147483815" r:id="rId13"/>
    <p:sldLayoutId id="2147483816" r:id="rId14"/>
  </p:sldLayoutIdLst>
</p:sldMaster>
</file>

<file path=ppt/slideMasters/slideMaster1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581" name="CustomShape 1"/>
          <p:cNvSpPr/>
          <p:nvPr/>
        </p:nvSpPr>
        <p:spPr>
          <a:xfrm>
            <a:off x="1080" y="0"/>
            <a:ext cx="12191760" cy="6857640"/>
          </a:xfrm>
          <a:prstGeom prst="rect">
            <a:avLst/>
          </a:prstGeom>
          <a:solidFill>
            <a:srgbClr val="000000">
              <a:alpha val="60000"/>
            </a:srgbClr>
          </a:solidFill>
          <a:ln w="12600">
            <a:noFill/>
          </a:ln>
        </p:spPr>
        <p:style>
          <a:lnRef idx="0"/>
          <a:fillRef idx="0"/>
          <a:effectRef idx="0"/>
          <a:fontRef idx="minor"/>
        </p:style>
      </p:sp>
      <p:pic>
        <p:nvPicPr>
          <p:cNvPr id="582" name="Picture 13" descr=""/>
          <p:cNvPicPr/>
          <p:nvPr/>
        </p:nvPicPr>
        <p:blipFill>
          <a:blip r:embed="rId2"/>
          <a:stretch/>
        </p:blipFill>
        <p:spPr>
          <a:xfrm>
            <a:off x="11762640" y="6756480"/>
            <a:ext cx="405720" cy="109440"/>
          </a:xfrm>
          <a:prstGeom prst="rect">
            <a:avLst/>
          </a:prstGeom>
          <a:ln>
            <a:noFill/>
          </a:ln>
        </p:spPr>
      </p:pic>
      <p:sp>
        <p:nvSpPr>
          <p:cNvPr id="583" name="PlaceHolder 2"/>
          <p:cNvSpPr>
            <a:spLocks noGrp="1"/>
          </p:cNvSpPr>
          <p:nvPr>
            <p:ph type="body"/>
          </p:nvPr>
        </p:nvSpPr>
        <p:spPr>
          <a:xfrm>
            <a:off x="838080" y="1825560"/>
            <a:ext cx="10515240" cy="4350960"/>
          </a:xfrm>
          <a:prstGeom prst="rect">
            <a:avLst/>
          </a:prstGeom>
        </p:spPr>
        <p:txBody>
          <a:bodyPr/>
          <a:p>
            <a:pPr marL="432000" indent="-324000">
              <a:buClr>
                <a:srgbClr val="000000"/>
              </a:buClr>
              <a:buSzPct val="45000"/>
              <a:buFont typeface="Wingdings" charset="2"/>
              <a:buChar char=""/>
            </a:pPr>
            <a:r>
              <a:rPr b="0" lang="en-US" sz="2800" spc="-1" strike="noStrike">
                <a:solidFill>
                  <a:srgbClr val="000000"/>
                </a:solidFill>
                <a:uFill>
                  <a:solidFill>
                    <a:srgbClr val="ffffff"/>
                  </a:solidFill>
                </a:uFill>
                <a:latin typeface="Calibri"/>
              </a:rPr>
              <a:t>Click to edit the outline text format</a:t>
            </a:r>
            <a:endParaRPr b="0" lang="en-US" sz="2800" spc="-1" strike="noStrike">
              <a:solidFill>
                <a:srgbClr val="000000"/>
              </a:solidFill>
              <a:uFill>
                <a:solidFill>
                  <a:srgbClr val="ffffff"/>
                </a:solidFill>
              </a:uFill>
              <a:latin typeface="Calibri"/>
            </a:endParaRPr>
          </a:p>
          <a:p>
            <a:pPr lvl="1" marL="864000" indent="-324000">
              <a:buClr>
                <a:srgbClr val="000000"/>
              </a:buClr>
              <a:buSzPct val="75000"/>
              <a:buFont typeface="Symbol" charset="2"/>
              <a:buChar char=""/>
            </a:pPr>
            <a:r>
              <a:rPr b="0" lang="en-US" sz="2800" spc="-1" strike="noStrike">
                <a:solidFill>
                  <a:srgbClr val="000000"/>
                </a:solidFill>
                <a:uFill>
                  <a:solidFill>
                    <a:srgbClr val="ffffff"/>
                  </a:solidFill>
                </a:uFill>
                <a:latin typeface="Calibri"/>
              </a:rPr>
              <a:t>Second Outline Level</a:t>
            </a:r>
            <a:endParaRPr b="0" lang="en-US" sz="2000" spc="-1" strike="noStrike">
              <a:solidFill>
                <a:srgbClr val="000000"/>
              </a:solidFill>
              <a:uFill>
                <a:solidFill>
                  <a:srgbClr val="ffffff"/>
                </a:solidFill>
              </a:uFill>
              <a:latin typeface="Calibri"/>
            </a:endParaRPr>
          </a:p>
          <a:p>
            <a:pPr lvl="2" marL="1296000" indent="-288000">
              <a:buClr>
                <a:srgbClr val="000000"/>
              </a:buClr>
              <a:buSzPct val="45000"/>
              <a:buFont typeface="Wingdings" charset="2"/>
              <a:buChar char=""/>
            </a:pPr>
            <a:r>
              <a:rPr b="0" lang="en-US" sz="2800" spc="-1" strike="noStrike">
                <a:solidFill>
                  <a:srgbClr val="000000"/>
                </a:solidFill>
                <a:uFill>
                  <a:solidFill>
                    <a:srgbClr val="ffffff"/>
                  </a:solidFill>
                </a:uFill>
                <a:latin typeface="Calibri"/>
              </a:rPr>
              <a:t>Third Outline Level</a:t>
            </a:r>
            <a:endParaRPr b="0" lang="en-US" sz="1800" spc="-1" strike="noStrike">
              <a:solidFill>
                <a:srgbClr val="000000"/>
              </a:solidFill>
              <a:uFill>
                <a:solidFill>
                  <a:srgbClr val="ffffff"/>
                </a:solidFill>
              </a:uFill>
              <a:latin typeface="Calibri"/>
            </a:endParaRPr>
          </a:p>
          <a:p>
            <a:pPr lvl="3" marL="1728000" indent="-216000">
              <a:buClr>
                <a:srgbClr val="000000"/>
              </a:buClr>
              <a:buSzPct val="75000"/>
              <a:buFont typeface="Symbol" charset="2"/>
              <a:buChar char=""/>
            </a:pPr>
            <a:r>
              <a:rPr b="0" lang="en-US" sz="2800" spc="-1" strike="noStrike">
                <a:solidFill>
                  <a:srgbClr val="000000"/>
                </a:solidFill>
                <a:uFill>
                  <a:solidFill>
                    <a:srgbClr val="ffffff"/>
                  </a:solidFill>
                </a:uFill>
                <a:latin typeface="Calibri"/>
              </a:rPr>
              <a:t>Fourth Outline Level</a:t>
            </a:r>
            <a:endParaRPr b="0" lang="en-US" sz="1800" spc="-1" strike="noStrike">
              <a:solidFill>
                <a:srgbClr val="000000"/>
              </a:solidFill>
              <a:uFill>
                <a:solidFill>
                  <a:srgbClr val="ffffff"/>
                </a:solidFill>
              </a:uFill>
              <a:latin typeface="Calibri"/>
            </a:endParaRPr>
          </a:p>
          <a:p>
            <a:pPr lvl="4" marL="2160000" indent="-216000">
              <a:buClr>
                <a:srgbClr val="000000"/>
              </a:buClr>
              <a:buSzPct val="45000"/>
              <a:buFont typeface="Wingdings" charset="2"/>
              <a:buChar char=""/>
            </a:pPr>
            <a:r>
              <a:rPr b="0" lang="en-US" sz="2800" spc="-1" strike="noStrike">
                <a:solidFill>
                  <a:srgbClr val="000000"/>
                </a:solidFill>
                <a:uFill>
                  <a:solidFill>
                    <a:srgbClr val="ffffff"/>
                  </a:solidFill>
                </a:uFill>
                <a:latin typeface="Calibri"/>
              </a:rPr>
              <a:t>Fifth Outline Level</a:t>
            </a:r>
            <a:endParaRPr b="0" lang="en-US" sz="2000" spc="-1" strike="noStrike">
              <a:solidFill>
                <a:srgbClr val="000000"/>
              </a:solidFill>
              <a:uFill>
                <a:solidFill>
                  <a:srgbClr val="ffffff"/>
                </a:solidFill>
              </a:uFill>
              <a:latin typeface="Calibri"/>
            </a:endParaRPr>
          </a:p>
          <a:p>
            <a:pPr lvl="5" marL="2592000" indent="-216000">
              <a:buClr>
                <a:srgbClr val="000000"/>
              </a:buClr>
              <a:buSzPct val="45000"/>
              <a:buFont typeface="Wingdings" charset="2"/>
              <a:buChar char=""/>
            </a:pPr>
            <a:r>
              <a:rPr b="0" lang="en-US" sz="2800" spc="-1" strike="noStrike">
                <a:solidFill>
                  <a:srgbClr val="000000"/>
                </a:solidFill>
                <a:uFill>
                  <a:solidFill>
                    <a:srgbClr val="ffffff"/>
                  </a:solidFill>
                </a:uFill>
                <a:latin typeface="Calibri"/>
              </a:rPr>
              <a:t>Sixth Outline Level</a:t>
            </a:r>
            <a:endParaRPr b="0" lang="en-US" sz="2000" spc="-1" strike="noStrike">
              <a:solidFill>
                <a:srgbClr val="000000"/>
              </a:solidFill>
              <a:uFill>
                <a:solidFill>
                  <a:srgbClr val="ffffff"/>
                </a:solidFill>
              </a:uFill>
              <a:latin typeface="Calibri"/>
            </a:endParaRPr>
          </a:p>
          <a:p>
            <a:pPr lvl="6" marL="3024000" indent="-216000">
              <a:buClr>
                <a:srgbClr val="000000"/>
              </a:buClr>
              <a:buSzPct val="45000"/>
              <a:buFont typeface="Wingdings" charset="2"/>
              <a:buChar char=""/>
            </a:pPr>
            <a:r>
              <a:rPr b="0" lang="en-US" sz="2800" spc="-1" strike="noStrike">
                <a:solidFill>
                  <a:srgbClr val="000000"/>
                </a:solidFill>
                <a:uFill>
                  <a:solidFill>
                    <a:srgbClr val="ffffff"/>
                  </a:solidFill>
                </a:uFill>
                <a:latin typeface="Calibri"/>
              </a:rPr>
              <a:t>Seventh Outline LevelClick to edit Master text styles</a:t>
            </a:r>
            <a:endParaRPr b="0" lang="en-US" sz="2000" spc="-1" strike="noStrike">
              <a:solidFill>
                <a:srgbClr val="000000"/>
              </a:solidFill>
              <a:uFill>
                <a:solidFill>
                  <a:srgbClr val="ffffff"/>
                </a:solidFill>
              </a:uFill>
              <a:latin typeface="Calibri"/>
            </a:endParaRPr>
          </a:p>
          <a:p>
            <a:pPr lvl="7" marL="3456000" indent="-216000">
              <a:buClr>
                <a:srgbClr val="000000"/>
              </a:buClr>
              <a:buSzPct val="45000"/>
              <a:buFont typeface="Wingdings" charset="2"/>
              <a:buChar char=""/>
            </a:pPr>
            <a:r>
              <a:rPr b="0" lang="en-US" sz="2400" spc="-1" strike="noStrike">
                <a:solidFill>
                  <a:srgbClr val="000000"/>
                </a:solidFill>
                <a:uFill>
                  <a:solidFill>
                    <a:srgbClr val="ffffff"/>
                  </a:solidFill>
                </a:uFill>
                <a:latin typeface="Calibri"/>
              </a:rPr>
              <a:t>Second level</a:t>
            </a:r>
            <a:endParaRPr b="0" lang="en-US" sz="2000" spc="-1" strike="noStrike">
              <a:solidFill>
                <a:srgbClr val="000000"/>
              </a:solidFill>
              <a:uFill>
                <a:solidFill>
                  <a:srgbClr val="ffffff"/>
                </a:solidFill>
              </a:uFill>
              <a:latin typeface="Calibri"/>
            </a:endParaRPr>
          </a:p>
          <a:p>
            <a:pPr lvl="8" marL="3888000" indent="-216000">
              <a:buClr>
                <a:srgbClr val="000000"/>
              </a:buClr>
              <a:buSzPct val="45000"/>
              <a:buFont typeface="Wingdings" charset="2"/>
              <a:buChar char=""/>
            </a:pPr>
            <a:r>
              <a:rPr b="0" lang="en-US" sz="2000" spc="-1" strike="noStrike">
                <a:solidFill>
                  <a:srgbClr val="000000"/>
                </a:solidFill>
                <a:uFill>
                  <a:solidFill>
                    <a:srgbClr val="ffffff"/>
                  </a:solidFill>
                </a:uFill>
                <a:latin typeface="Calibri"/>
              </a:rPr>
              <a:t>Third level</a:t>
            </a:r>
            <a:endParaRPr b="0" lang="en-US" sz="2000" spc="-1" strike="noStrike">
              <a:solidFill>
                <a:srgbClr val="000000"/>
              </a:solidFill>
              <a:uFill>
                <a:solidFill>
                  <a:srgbClr val="ffffff"/>
                </a:solidFill>
              </a:uFill>
              <a:latin typeface="Calibri"/>
            </a:endParaRPr>
          </a:p>
          <a:p>
            <a:pPr lvl="9" marL="4320000" indent="-216000">
              <a:lnSpc>
                <a:spcPct val="100000"/>
              </a:lnSpc>
              <a:buClr>
                <a:srgbClr val="000000"/>
              </a:buClr>
              <a:buSzPct val="45000"/>
              <a:buFont typeface="Wingdings" charset="2"/>
              <a:buChar char=""/>
            </a:pPr>
            <a:r>
              <a:rPr b="0" lang="en-US" sz="1800" spc="-1" strike="noStrike">
                <a:solidFill>
                  <a:srgbClr val="000000"/>
                </a:solidFill>
                <a:uFill>
                  <a:solidFill>
                    <a:srgbClr val="ffffff"/>
                  </a:solidFill>
                </a:uFill>
                <a:latin typeface="Calibri"/>
              </a:rPr>
              <a:t>Fourth level</a:t>
            </a:r>
            <a:endParaRPr b="0" lang="en-US" sz="1800" spc="-1" strike="noStrike">
              <a:solidFill>
                <a:srgbClr val="000000"/>
              </a:solidFill>
              <a:uFill>
                <a:solidFill>
                  <a:srgbClr val="ffffff"/>
                </a:solidFill>
              </a:uFill>
              <a:latin typeface="Calibri"/>
            </a:endParaRPr>
          </a:p>
          <a:p>
            <a:pPr lvl="9" marL="4320000" indent="-216000">
              <a:lnSpc>
                <a:spcPct val="100000"/>
              </a:lnSpc>
              <a:buClr>
                <a:srgbClr val="000000"/>
              </a:buClr>
              <a:buSzPct val="45000"/>
              <a:buFont typeface="Wingdings" charset="2"/>
              <a:buChar char=""/>
            </a:pPr>
            <a:r>
              <a:rPr b="0" lang="en-US" sz="1800" spc="-1" strike="noStrike">
                <a:solidFill>
                  <a:srgbClr val="000000"/>
                </a:solidFill>
                <a:uFill>
                  <a:solidFill>
                    <a:srgbClr val="ffffff"/>
                  </a:solidFill>
                </a:uFill>
                <a:latin typeface="Calibri"/>
              </a:rPr>
              <a:t>Fifth level</a:t>
            </a:r>
            <a:endParaRPr b="0" lang="en-US" sz="2000" spc="-1" strike="noStrike">
              <a:solidFill>
                <a:srgbClr val="000000"/>
              </a:solidFill>
              <a:uFill>
                <a:solidFill>
                  <a:srgbClr val="ffffff"/>
                </a:solidFill>
              </a:uFill>
              <a:latin typeface="Calibri"/>
            </a:endParaRPr>
          </a:p>
        </p:txBody>
      </p:sp>
      <p:sp>
        <p:nvSpPr>
          <p:cNvPr id="584" name="PlaceHolder 3"/>
          <p:cNvSpPr>
            <a:spLocks noGrp="1"/>
          </p:cNvSpPr>
          <p:nvPr>
            <p:ph type="dt"/>
          </p:nvPr>
        </p:nvSpPr>
        <p:spPr>
          <a:xfrm>
            <a:off x="838080" y="6356520"/>
            <a:ext cx="2742840" cy="364680"/>
          </a:xfrm>
          <a:prstGeom prst="rect">
            <a:avLst/>
          </a:prstGeom>
        </p:spPr>
        <p:txBody>
          <a:bodyPr anchor="ctr"/>
          <a:p>
            <a:pPr>
              <a:lnSpc>
                <a:spcPct val="100000"/>
              </a:lnSpc>
            </a:pPr>
            <a:r>
              <a:rPr b="0" lang="en-US" sz="1200" spc="-1" strike="noStrike">
                <a:solidFill>
                  <a:srgbClr val="8b8b8b"/>
                </a:solidFill>
                <a:uFill>
                  <a:solidFill>
                    <a:srgbClr val="ffffff"/>
                  </a:solidFill>
                </a:uFill>
                <a:latin typeface="Calibri"/>
              </a:rPr>
              <a:t>3/30/17</a:t>
            </a:r>
            <a:endParaRPr b="0" lang="en-US" sz="1200" spc="-1" strike="noStrike">
              <a:solidFill>
                <a:srgbClr val="000000"/>
              </a:solidFill>
              <a:uFill>
                <a:solidFill>
                  <a:srgbClr val="ffffff"/>
                </a:solidFill>
              </a:uFill>
              <a:latin typeface="Times New Roman"/>
            </a:endParaRPr>
          </a:p>
        </p:txBody>
      </p:sp>
      <p:sp>
        <p:nvSpPr>
          <p:cNvPr id="585" name="PlaceHolder 4"/>
          <p:cNvSpPr>
            <a:spLocks noGrp="1"/>
          </p:cNvSpPr>
          <p:nvPr>
            <p:ph type="ftr"/>
          </p:nvPr>
        </p:nvSpPr>
        <p:spPr>
          <a:xfrm>
            <a:off x="4038480" y="6356520"/>
            <a:ext cx="4114440" cy="364680"/>
          </a:xfrm>
          <a:prstGeom prst="rect">
            <a:avLst/>
          </a:prstGeom>
        </p:spPr>
        <p:txBody>
          <a:bodyPr anchor="ctr"/>
          <a:p>
            <a:endParaRPr b="0" lang="en-US" sz="2400" spc="-1" strike="noStrike">
              <a:solidFill>
                <a:srgbClr val="000000"/>
              </a:solidFill>
              <a:uFill>
                <a:solidFill>
                  <a:srgbClr val="ffffff"/>
                </a:solidFill>
              </a:uFill>
              <a:latin typeface="Times New Roman"/>
            </a:endParaRPr>
          </a:p>
        </p:txBody>
      </p:sp>
      <p:sp>
        <p:nvSpPr>
          <p:cNvPr id="586" name="PlaceHolder 5"/>
          <p:cNvSpPr>
            <a:spLocks noGrp="1"/>
          </p:cNvSpPr>
          <p:nvPr>
            <p:ph type="sldNum"/>
          </p:nvPr>
        </p:nvSpPr>
        <p:spPr>
          <a:xfrm>
            <a:off x="8610480" y="6356520"/>
            <a:ext cx="2742840" cy="364680"/>
          </a:xfrm>
          <a:prstGeom prst="rect">
            <a:avLst/>
          </a:prstGeom>
        </p:spPr>
        <p:txBody>
          <a:bodyPr anchor="ctr"/>
          <a:p>
            <a:pPr algn="r">
              <a:lnSpc>
                <a:spcPct val="100000"/>
              </a:lnSpc>
            </a:pPr>
            <a:fld id="{FC7E2B38-1975-4CE8-B788-631C913EA7A2}" type="slidenum">
              <a:rPr b="0" lang="en-US" sz="1200" spc="-1" strike="noStrike">
                <a:solidFill>
                  <a:srgbClr val="8b8b8b"/>
                </a:solidFill>
                <a:uFill>
                  <a:solidFill>
                    <a:srgbClr val="ffffff"/>
                  </a:solidFill>
                </a:uFill>
                <a:latin typeface="Calibri"/>
              </a:rPr>
              <a:t>&lt;number&gt;</a:t>
            </a:fld>
            <a:endParaRPr b="0" lang="en-US" sz="1200" spc="-1" strike="noStrike">
              <a:solidFill>
                <a:srgbClr val="000000"/>
              </a:solidFill>
              <a:uFill>
                <a:solidFill>
                  <a:srgbClr val="ffffff"/>
                </a:solidFill>
              </a:uFill>
              <a:latin typeface="Times New Roman"/>
            </a:endParaRPr>
          </a:p>
        </p:txBody>
      </p:sp>
      <p:sp>
        <p:nvSpPr>
          <p:cNvPr id="587" name="PlaceHolder 6"/>
          <p:cNvSpPr>
            <a:spLocks noGrp="1"/>
          </p:cNvSpPr>
          <p:nvPr>
            <p:ph type="title"/>
          </p:nvPr>
        </p:nvSpPr>
        <p:spPr>
          <a:xfrm>
            <a:off x="609480" y="273600"/>
            <a:ext cx="10972440" cy="1144800"/>
          </a:xfrm>
          <a:prstGeom prst="rect">
            <a:avLst/>
          </a:prstGeom>
        </p:spPr>
        <p:txBody>
          <a:bodyPr lIns="0" rIns="0" tIns="0" bIns="0" anchor="ctr"/>
          <a:p>
            <a:r>
              <a:rPr b="0" lang="en-US" sz="1800" spc="-1" strike="noStrike">
                <a:solidFill>
                  <a:srgbClr val="000000"/>
                </a:solidFill>
                <a:uFill>
                  <a:solidFill>
                    <a:srgbClr val="ffffff"/>
                  </a:solidFill>
                </a:uFill>
                <a:latin typeface="Calibri"/>
              </a:rPr>
              <a:t>Click to edit the title text format</a:t>
            </a:r>
            <a:endParaRPr b="0" lang="en-US" sz="1800" spc="-1" strike="noStrike">
              <a:solidFill>
                <a:srgbClr val="000000"/>
              </a:solidFill>
              <a:uFill>
                <a:solidFill>
                  <a:srgbClr val="ffffff"/>
                </a:solidFill>
              </a:uFill>
              <a:latin typeface="Calibri"/>
            </a:endParaRPr>
          </a:p>
        </p:txBody>
      </p:sp>
    </p:spTree>
  </p:cSld>
  <p:clrMap bg1="lt1" bg2="lt2" tx1="dk1" tx2="dk2" accent1="accent1" accent2="accent2" accent3="accent3" accent4="accent4" accent5="accent5" accent6="accent6" hlink="hlink" folHlink="folHlink"/>
  <p:sldLayoutIdLst>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27" r:id="rId12"/>
    <p:sldLayoutId id="2147483828" r:id="rId13"/>
    <p:sldLayoutId id="2147483829" r:id="rId14"/>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8" name="CustomShape 1"/>
          <p:cNvSpPr/>
          <p:nvPr/>
        </p:nvSpPr>
        <p:spPr>
          <a:xfrm>
            <a:off x="1080" y="0"/>
            <a:ext cx="12191760" cy="6857640"/>
          </a:xfrm>
          <a:prstGeom prst="rect">
            <a:avLst/>
          </a:prstGeom>
          <a:solidFill>
            <a:srgbClr val="000000">
              <a:alpha val="60000"/>
            </a:srgbClr>
          </a:solidFill>
          <a:ln w="12600">
            <a:noFill/>
          </a:ln>
        </p:spPr>
        <p:style>
          <a:lnRef idx="0"/>
          <a:fillRef idx="0"/>
          <a:effectRef idx="0"/>
          <a:fontRef idx="minor"/>
        </p:style>
      </p:sp>
      <p:pic>
        <p:nvPicPr>
          <p:cNvPr id="39" name="Picture 13" descr=""/>
          <p:cNvPicPr/>
          <p:nvPr/>
        </p:nvPicPr>
        <p:blipFill>
          <a:blip r:embed="rId2"/>
          <a:stretch/>
        </p:blipFill>
        <p:spPr>
          <a:xfrm>
            <a:off x="11762640" y="6756480"/>
            <a:ext cx="405720" cy="109440"/>
          </a:xfrm>
          <a:prstGeom prst="rect">
            <a:avLst/>
          </a:prstGeom>
          <a:ln>
            <a:noFill/>
          </a:ln>
        </p:spPr>
      </p:pic>
      <p:sp>
        <p:nvSpPr>
          <p:cNvPr id="40" name="PlaceHolder 2"/>
          <p:cNvSpPr>
            <a:spLocks noGrp="1"/>
          </p:cNvSpPr>
          <p:nvPr>
            <p:ph type="body"/>
          </p:nvPr>
        </p:nvSpPr>
        <p:spPr>
          <a:xfrm>
            <a:off x="6576120" y="1441440"/>
            <a:ext cx="4730040" cy="2401560"/>
          </a:xfrm>
          <a:prstGeom prst="rect">
            <a:avLst/>
          </a:prstGeom>
        </p:spPr>
        <p:txBody>
          <a:bodyPr lIns="90000" rIns="90000" tIns="0" bIns="274320" anchor="b"/>
          <a:p>
            <a:pPr marL="432000" indent="-324000">
              <a:buClr>
                <a:srgbClr val="000000"/>
              </a:buClr>
              <a:buSzPct val="45000"/>
              <a:buFont typeface="Wingdings" charset="2"/>
              <a:buChar char=""/>
            </a:pPr>
            <a:r>
              <a:rPr b="1" lang="en-US" sz="2400" spc="-1" strike="noStrike">
                <a:solidFill>
                  <a:srgbClr val="808080"/>
                </a:solidFill>
                <a:uFill>
                  <a:solidFill>
                    <a:srgbClr val="ffffff"/>
                  </a:solidFill>
                </a:uFill>
                <a:latin typeface="Calibri"/>
              </a:rPr>
              <a:t>Click to edit the outline text format</a:t>
            </a:r>
            <a:endParaRPr b="0" lang="en-US" sz="2800" spc="-1" strike="noStrike">
              <a:solidFill>
                <a:srgbClr val="000000"/>
              </a:solidFill>
              <a:uFill>
                <a:solidFill>
                  <a:srgbClr val="ffffff"/>
                </a:solidFill>
              </a:uFill>
              <a:latin typeface="Calibri"/>
            </a:endParaRPr>
          </a:p>
          <a:p>
            <a:pPr lvl="1" marL="864000" indent="-324000">
              <a:buClr>
                <a:srgbClr val="000000"/>
              </a:buClr>
              <a:buSzPct val="75000"/>
              <a:buFont typeface="Symbol" charset="2"/>
              <a:buChar char=""/>
            </a:pPr>
            <a:r>
              <a:rPr b="1" lang="en-US" sz="2400" spc="-1" strike="noStrike">
                <a:solidFill>
                  <a:srgbClr val="808080"/>
                </a:solidFill>
                <a:uFill>
                  <a:solidFill>
                    <a:srgbClr val="ffffff"/>
                  </a:solidFill>
                </a:uFill>
                <a:latin typeface="Calibri"/>
              </a:rPr>
              <a:t>Second Outline Level</a:t>
            </a:r>
            <a:endParaRPr b="0" lang="en-US" sz="2000" spc="-1" strike="noStrike">
              <a:solidFill>
                <a:srgbClr val="000000"/>
              </a:solidFill>
              <a:uFill>
                <a:solidFill>
                  <a:srgbClr val="ffffff"/>
                </a:solidFill>
              </a:uFill>
              <a:latin typeface="Calibri"/>
            </a:endParaRPr>
          </a:p>
          <a:p>
            <a:pPr lvl="2" marL="1296000" indent="-288000">
              <a:buClr>
                <a:srgbClr val="000000"/>
              </a:buClr>
              <a:buSzPct val="45000"/>
              <a:buFont typeface="Wingdings" charset="2"/>
              <a:buChar char=""/>
            </a:pPr>
            <a:r>
              <a:rPr b="1" lang="en-US" sz="2400" spc="-1" strike="noStrike">
                <a:solidFill>
                  <a:srgbClr val="808080"/>
                </a:solidFill>
                <a:uFill>
                  <a:solidFill>
                    <a:srgbClr val="ffffff"/>
                  </a:solidFill>
                </a:uFill>
                <a:latin typeface="Calibri"/>
              </a:rPr>
              <a:t>Third Outline Level</a:t>
            </a:r>
            <a:endParaRPr b="0" lang="en-US" sz="1800" spc="-1" strike="noStrike">
              <a:solidFill>
                <a:srgbClr val="000000"/>
              </a:solidFill>
              <a:uFill>
                <a:solidFill>
                  <a:srgbClr val="ffffff"/>
                </a:solidFill>
              </a:uFill>
              <a:latin typeface="Calibri"/>
            </a:endParaRPr>
          </a:p>
          <a:p>
            <a:pPr lvl="3" marL="1728000" indent="-216000">
              <a:buClr>
                <a:srgbClr val="000000"/>
              </a:buClr>
              <a:buSzPct val="75000"/>
              <a:buFont typeface="Symbol" charset="2"/>
              <a:buChar char=""/>
            </a:pPr>
            <a:r>
              <a:rPr b="1" lang="en-US" sz="2400" spc="-1" strike="noStrike">
                <a:solidFill>
                  <a:srgbClr val="808080"/>
                </a:solidFill>
                <a:uFill>
                  <a:solidFill>
                    <a:srgbClr val="ffffff"/>
                  </a:solidFill>
                </a:uFill>
                <a:latin typeface="Calibri"/>
              </a:rPr>
              <a:t>Fourth Outline Level</a:t>
            </a:r>
            <a:endParaRPr b="0" lang="en-US" sz="1800" spc="-1" strike="noStrike">
              <a:solidFill>
                <a:srgbClr val="000000"/>
              </a:solidFill>
              <a:uFill>
                <a:solidFill>
                  <a:srgbClr val="ffffff"/>
                </a:solidFill>
              </a:uFill>
              <a:latin typeface="Calibri"/>
            </a:endParaRPr>
          </a:p>
          <a:p>
            <a:pPr lvl="4" marL="2160000" indent="-216000">
              <a:buClr>
                <a:srgbClr val="000000"/>
              </a:buClr>
              <a:buSzPct val="45000"/>
              <a:buFont typeface="Wingdings" charset="2"/>
              <a:buChar char=""/>
            </a:pPr>
            <a:r>
              <a:rPr b="1" lang="en-US" sz="2400" spc="-1" strike="noStrike">
                <a:solidFill>
                  <a:srgbClr val="808080"/>
                </a:solidFill>
                <a:uFill>
                  <a:solidFill>
                    <a:srgbClr val="ffffff"/>
                  </a:solidFill>
                </a:uFill>
                <a:latin typeface="Calibri"/>
              </a:rPr>
              <a:t>Fifth Outline Level</a:t>
            </a:r>
            <a:endParaRPr b="0" lang="en-US" sz="2000" spc="-1" strike="noStrike">
              <a:solidFill>
                <a:srgbClr val="000000"/>
              </a:solidFill>
              <a:uFill>
                <a:solidFill>
                  <a:srgbClr val="ffffff"/>
                </a:solidFill>
              </a:uFill>
              <a:latin typeface="Calibri"/>
            </a:endParaRPr>
          </a:p>
          <a:p>
            <a:pPr lvl="5" marL="2592000" indent="-216000">
              <a:buClr>
                <a:srgbClr val="000000"/>
              </a:buClr>
              <a:buSzPct val="45000"/>
              <a:buFont typeface="Wingdings" charset="2"/>
              <a:buChar char=""/>
            </a:pPr>
            <a:r>
              <a:rPr b="1" lang="en-US" sz="2400" spc="-1" strike="noStrike">
                <a:solidFill>
                  <a:srgbClr val="808080"/>
                </a:solidFill>
                <a:uFill>
                  <a:solidFill>
                    <a:srgbClr val="ffffff"/>
                  </a:solidFill>
                </a:uFill>
                <a:latin typeface="Calibri"/>
              </a:rPr>
              <a:t>Sixth Outline Level</a:t>
            </a:r>
            <a:endParaRPr b="0" lang="en-US" sz="2000" spc="-1" strike="noStrike">
              <a:solidFill>
                <a:srgbClr val="000000"/>
              </a:solidFill>
              <a:uFill>
                <a:solidFill>
                  <a:srgbClr val="ffffff"/>
                </a:solidFill>
              </a:uFill>
              <a:latin typeface="Calibri"/>
            </a:endParaRPr>
          </a:p>
          <a:p>
            <a:pPr lvl="6" marL="3024000" indent="-216000">
              <a:buClr>
                <a:srgbClr val="000000"/>
              </a:buClr>
              <a:buSzPct val="45000"/>
              <a:buFont typeface="Wingdings" charset="2"/>
              <a:buChar char=""/>
            </a:pPr>
            <a:r>
              <a:rPr b="1" lang="en-US" sz="2400" spc="-1" strike="noStrike">
                <a:solidFill>
                  <a:srgbClr val="808080"/>
                </a:solidFill>
                <a:uFill>
                  <a:solidFill>
                    <a:srgbClr val="ffffff"/>
                  </a:solidFill>
                </a:uFill>
                <a:latin typeface="Calibri"/>
              </a:rPr>
              <a:t>Seventh Outline LevelClick Icon To Add Image</a:t>
            </a:r>
            <a:endParaRPr b="0" lang="en-US" sz="2000" spc="-1" strike="noStrike">
              <a:solidFill>
                <a:srgbClr val="000000"/>
              </a:solidFill>
              <a:uFill>
                <a:solidFill>
                  <a:srgbClr val="ffffff"/>
                </a:solidFill>
              </a:uFill>
              <a:latin typeface="Calibri"/>
            </a:endParaRPr>
          </a:p>
        </p:txBody>
      </p:sp>
      <p:sp>
        <p:nvSpPr>
          <p:cNvPr id="41" name="PlaceHolder 3"/>
          <p:cNvSpPr>
            <a:spLocks noGrp="1"/>
          </p:cNvSpPr>
          <p:nvPr>
            <p:ph type="body"/>
          </p:nvPr>
        </p:nvSpPr>
        <p:spPr>
          <a:xfrm>
            <a:off x="6576120" y="4127400"/>
            <a:ext cx="4730040" cy="2401560"/>
          </a:xfrm>
          <a:prstGeom prst="rect">
            <a:avLst/>
          </a:prstGeom>
        </p:spPr>
        <p:txBody>
          <a:bodyPr lIns="90000" rIns="90000" tIns="0" bIns="274320" anchor="b"/>
          <a:p>
            <a:pPr marL="432000" indent="-324000">
              <a:buClr>
                <a:srgbClr val="000000"/>
              </a:buClr>
              <a:buSzPct val="45000"/>
              <a:buFont typeface="Wingdings" charset="2"/>
              <a:buChar char=""/>
            </a:pPr>
            <a:r>
              <a:rPr b="1" lang="en-US" sz="2400" spc="-1" strike="noStrike">
                <a:solidFill>
                  <a:srgbClr val="808080"/>
                </a:solidFill>
                <a:uFill>
                  <a:solidFill>
                    <a:srgbClr val="ffffff"/>
                  </a:solidFill>
                </a:uFill>
                <a:latin typeface="Calibri"/>
              </a:rPr>
              <a:t>Click to edit the outline text format</a:t>
            </a:r>
            <a:endParaRPr b="0" lang="en-US" sz="2800" spc="-1" strike="noStrike">
              <a:solidFill>
                <a:srgbClr val="000000"/>
              </a:solidFill>
              <a:uFill>
                <a:solidFill>
                  <a:srgbClr val="ffffff"/>
                </a:solidFill>
              </a:uFill>
              <a:latin typeface="Calibri"/>
            </a:endParaRPr>
          </a:p>
          <a:p>
            <a:pPr lvl="1" marL="864000" indent="-324000">
              <a:buClr>
                <a:srgbClr val="000000"/>
              </a:buClr>
              <a:buSzPct val="75000"/>
              <a:buFont typeface="Symbol" charset="2"/>
              <a:buChar char=""/>
            </a:pPr>
            <a:r>
              <a:rPr b="1" lang="en-US" sz="2400" spc="-1" strike="noStrike">
                <a:solidFill>
                  <a:srgbClr val="808080"/>
                </a:solidFill>
                <a:uFill>
                  <a:solidFill>
                    <a:srgbClr val="ffffff"/>
                  </a:solidFill>
                </a:uFill>
                <a:latin typeface="Calibri"/>
              </a:rPr>
              <a:t>Second Outline Level</a:t>
            </a:r>
            <a:endParaRPr b="0" lang="en-US" sz="2000" spc="-1" strike="noStrike">
              <a:solidFill>
                <a:srgbClr val="000000"/>
              </a:solidFill>
              <a:uFill>
                <a:solidFill>
                  <a:srgbClr val="ffffff"/>
                </a:solidFill>
              </a:uFill>
              <a:latin typeface="Calibri"/>
            </a:endParaRPr>
          </a:p>
          <a:p>
            <a:pPr lvl="2" marL="1296000" indent="-288000">
              <a:buClr>
                <a:srgbClr val="000000"/>
              </a:buClr>
              <a:buSzPct val="45000"/>
              <a:buFont typeface="Wingdings" charset="2"/>
              <a:buChar char=""/>
            </a:pPr>
            <a:r>
              <a:rPr b="1" lang="en-US" sz="2400" spc="-1" strike="noStrike">
                <a:solidFill>
                  <a:srgbClr val="808080"/>
                </a:solidFill>
                <a:uFill>
                  <a:solidFill>
                    <a:srgbClr val="ffffff"/>
                  </a:solidFill>
                </a:uFill>
                <a:latin typeface="Calibri"/>
              </a:rPr>
              <a:t>Third Outline Level</a:t>
            </a:r>
            <a:endParaRPr b="0" lang="en-US" sz="1800" spc="-1" strike="noStrike">
              <a:solidFill>
                <a:srgbClr val="000000"/>
              </a:solidFill>
              <a:uFill>
                <a:solidFill>
                  <a:srgbClr val="ffffff"/>
                </a:solidFill>
              </a:uFill>
              <a:latin typeface="Calibri"/>
            </a:endParaRPr>
          </a:p>
          <a:p>
            <a:pPr lvl="3" marL="1728000" indent="-216000">
              <a:buClr>
                <a:srgbClr val="000000"/>
              </a:buClr>
              <a:buSzPct val="75000"/>
              <a:buFont typeface="Symbol" charset="2"/>
              <a:buChar char=""/>
            </a:pPr>
            <a:r>
              <a:rPr b="1" lang="en-US" sz="2400" spc="-1" strike="noStrike">
                <a:solidFill>
                  <a:srgbClr val="808080"/>
                </a:solidFill>
                <a:uFill>
                  <a:solidFill>
                    <a:srgbClr val="ffffff"/>
                  </a:solidFill>
                </a:uFill>
                <a:latin typeface="Calibri"/>
              </a:rPr>
              <a:t>Fourth Outline Level</a:t>
            </a:r>
            <a:endParaRPr b="0" lang="en-US" sz="1800" spc="-1" strike="noStrike">
              <a:solidFill>
                <a:srgbClr val="000000"/>
              </a:solidFill>
              <a:uFill>
                <a:solidFill>
                  <a:srgbClr val="ffffff"/>
                </a:solidFill>
              </a:uFill>
              <a:latin typeface="Calibri"/>
            </a:endParaRPr>
          </a:p>
          <a:p>
            <a:pPr lvl="4" marL="2160000" indent="-216000">
              <a:buClr>
                <a:srgbClr val="000000"/>
              </a:buClr>
              <a:buSzPct val="45000"/>
              <a:buFont typeface="Wingdings" charset="2"/>
              <a:buChar char=""/>
            </a:pPr>
            <a:r>
              <a:rPr b="1" lang="en-US" sz="2400" spc="-1" strike="noStrike">
                <a:solidFill>
                  <a:srgbClr val="808080"/>
                </a:solidFill>
                <a:uFill>
                  <a:solidFill>
                    <a:srgbClr val="ffffff"/>
                  </a:solidFill>
                </a:uFill>
                <a:latin typeface="Calibri"/>
              </a:rPr>
              <a:t>Fifth Outline Level</a:t>
            </a:r>
            <a:endParaRPr b="0" lang="en-US" sz="2000" spc="-1" strike="noStrike">
              <a:solidFill>
                <a:srgbClr val="000000"/>
              </a:solidFill>
              <a:uFill>
                <a:solidFill>
                  <a:srgbClr val="ffffff"/>
                </a:solidFill>
              </a:uFill>
              <a:latin typeface="Calibri"/>
            </a:endParaRPr>
          </a:p>
          <a:p>
            <a:pPr lvl="5" marL="2592000" indent="-216000">
              <a:buClr>
                <a:srgbClr val="000000"/>
              </a:buClr>
              <a:buSzPct val="45000"/>
              <a:buFont typeface="Wingdings" charset="2"/>
              <a:buChar char=""/>
            </a:pPr>
            <a:r>
              <a:rPr b="1" lang="en-US" sz="2400" spc="-1" strike="noStrike">
                <a:solidFill>
                  <a:srgbClr val="808080"/>
                </a:solidFill>
                <a:uFill>
                  <a:solidFill>
                    <a:srgbClr val="ffffff"/>
                  </a:solidFill>
                </a:uFill>
                <a:latin typeface="Calibri"/>
              </a:rPr>
              <a:t>Sixth Outline Level</a:t>
            </a:r>
            <a:endParaRPr b="0" lang="en-US" sz="2000" spc="-1" strike="noStrike">
              <a:solidFill>
                <a:srgbClr val="000000"/>
              </a:solidFill>
              <a:uFill>
                <a:solidFill>
                  <a:srgbClr val="ffffff"/>
                </a:solidFill>
              </a:uFill>
              <a:latin typeface="Calibri"/>
            </a:endParaRPr>
          </a:p>
          <a:p>
            <a:pPr algn="ctr">
              <a:lnSpc>
                <a:spcPct val="100000"/>
              </a:lnSpc>
            </a:pPr>
            <a:r>
              <a:rPr b="1" lang="en-US" sz="2400" spc="-1" strike="noStrike">
                <a:solidFill>
                  <a:srgbClr val="808080"/>
                </a:solidFill>
                <a:uFill>
                  <a:solidFill>
                    <a:srgbClr val="ffffff"/>
                  </a:solidFill>
                </a:uFill>
                <a:latin typeface="Calibri"/>
              </a:rPr>
              <a:t>Seventh Outline LevelClick Icon To Add Image</a:t>
            </a:r>
            <a:endParaRPr b="0" lang="en-US" sz="2800" spc="-1" strike="noStrike">
              <a:solidFill>
                <a:srgbClr val="000000"/>
              </a:solidFill>
              <a:uFill>
                <a:solidFill>
                  <a:srgbClr val="ffffff"/>
                </a:solidFill>
              </a:uFill>
              <a:latin typeface="Calibri"/>
            </a:endParaRPr>
          </a:p>
        </p:txBody>
      </p:sp>
      <p:sp>
        <p:nvSpPr>
          <p:cNvPr id="42" name="PlaceHolder 4"/>
          <p:cNvSpPr>
            <a:spLocks noGrp="1"/>
          </p:cNvSpPr>
          <p:nvPr>
            <p:ph type="title"/>
          </p:nvPr>
        </p:nvSpPr>
        <p:spPr>
          <a:xfrm>
            <a:off x="609480" y="273600"/>
            <a:ext cx="10972440" cy="1144800"/>
          </a:xfrm>
          <a:prstGeom prst="rect">
            <a:avLst/>
          </a:prstGeom>
        </p:spPr>
        <p:txBody>
          <a:bodyPr lIns="0" rIns="0" tIns="0" bIns="0" anchor="ctr"/>
          <a:p>
            <a:r>
              <a:rPr b="0" lang="en-US" sz="1800" spc="-1" strike="noStrike">
                <a:solidFill>
                  <a:srgbClr val="000000"/>
                </a:solidFill>
                <a:uFill>
                  <a:solidFill>
                    <a:srgbClr val="ffffff"/>
                  </a:solidFill>
                </a:uFill>
                <a:latin typeface="Calibri"/>
              </a:rPr>
              <a:t>Click to edit the title text format</a:t>
            </a:r>
            <a:endParaRPr b="0" lang="en-US" sz="1800" spc="-1" strike="noStrike">
              <a:solidFill>
                <a:srgbClr val="000000"/>
              </a:solidFill>
              <a:uFill>
                <a:solidFill>
                  <a:srgbClr val="ffffff"/>
                </a:solidFill>
              </a:uFill>
              <a:latin typeface="Calibri"/>
            </a:endParaRPr>
          </a:p>
        </p:txBody>
      </p:sp>
    </p:spTree>
  </p:cSld>
  <p:clrMap bg1="lt1" bg2="lt2" tx1="dk1" tx2="dk2" accent1="accent1" accent2="accent2" accent3="accent3" accent4="accent4" accent5="accent5" accent6="accent6" hlink="hlink" folHlink="folHlink"/>
  <p:sldLayoutIdLst>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77" name="CustomShape 1"/>
          <p:cNvSpPr/>
          <p:nvPr/>
        </p:nvSpPr>
        <p:spPr>
          <a:xfrm>
            <a:off x="1080" y="0"/>
            <a:ext cx="12191760" cy="6857640"/>
          </a:xfrm>
          <a:prstGeom prst="rect">
            <a:avLst/>
          </a:prstGeom>
          <a:solidFill>
            <a:srgbClr val="000000">
              <a:alpha val="60000"/>
            </a:srgbClr>
          </a:solidFill>
          <a:ln w="12600">
            <a:noFill/>
          </a:ln>
        </p:spPr>
        <p:style>
          <a:lnRef idx="0"/>
          <a:fillRef idx="0"/>
          <a:effectRef idx="0"/>
          <a:fontRef idx="minor"/>
        </p:style>
      </p:sp>
      <p:pic>
        <p:nvPicPr>
          <p:cNvPr id="78" name="Picture 13" descr=""/>
          <p:cNvPicPr/>
          <p:nvPr/>
        </p:nvPicPr>
        <p:blipFill>
          <a:blip r:embed="rId2"/>
          <a:stretch/>
        </p:blipFill>
        <p:spPr>
          <a:xfrm>
            <a:off x="11762640" y="6756480"/>
            <a:ext cx="405720" cy="109440"/>
          </a:xfrm>
          <a:prstGeom prst="rect">
            <a:avLst/>
          </a:prstGeom>
          <a:ln>
            <a:noFill/>
          </a:ln>
        </p:spPr>
      </p:pic>
      <p:sp>
        <p:nvSpPr>
          <p:cNvPr id="79" name="PlaceHolder 2"/>
          <p:cNvSpPr>
            <a:spLocks noGrp="1"/>
          </p:cNvSpPr>
          <p:nvPr>
            <p:ph type="title"/>
          </p:nvPr>
        </p:nvSpPr>
        <p:spPr>
          <a:xfrm>
            <a:off x="609480" y="273600"/>
            <a:ext cx="10972440" cy="1144800"/>
          </a:xfrm>
          <a:prstGeom prst="rect">
            <a:avLst/>
          </a:prstGeom>
        </p:spPr>
        <p:txBody>
          <a:bodyPr lIns="0" rIns="0" tIns="0" bIns="0" anchor="ctr"/>
          <a:p>
            <a:r>
              <a:rPr b="0" lang="en-US" sz="1800" spc="-1" strike="noStrike">
                <a:solidFill>
                  <a:srgbClr val="000000"/>
                </a:solidFill>
                <a:uFill>
                  <a:solidFill>
                    <a:srgbClr val="ffffff"/>
                  </a:solidFill>
                </a:uFill>
                <a:latin typeface="Calibri"/>
              </a:rPr>
              <a:t>Click to edit the title text format</a:t>
            </a:r>
            <a:endParaRPr b="0" lang="en-US" sz="1800" spc="-1" strike="noStrike">
              <a:solidFill>
                <a:srgbClr val="000000"/>
              </a:solidFill>
              <a:uFill>
                <a:solidFill>
                  <a:srgbClr val="ffffff"/>
                </a:solidFill>
              </a:uFill>
              <a:latin typeface="Calibri"/>
            </a:endParaRPr>
          </a:p>
        </p:txBody>
      </p:sp>
      <p:sp>
        <p:nvSpPr>
          <p:cNvPr id="80" name="PlaceHolder 3"/>
          <p:cNvSpPr>
            <a:spLocks noGrp="1"/>
          </p:cNvSpPr>
          <p:nvPr>
            <p:ph type="body"/>
          </p:nvPr>
        </p:nvSpPr>
        <p:spPr>
          <a:xfrm>
            <a:off x="609480" y="1604520"/>
            <a:ext cx="10972440" cy="3977280"/>
          </a:xfrm>
          <a:prstGeom prst="rect">
            <a:avLst/>
          </a:prstGeom>
        </p:spPr>
        <p:txBody>
          <a:bodyPr lIns="0" rIns="0" tIns="0" bIns="0"/>
          <a:p>
            <a:pPr marL="432000" indent="-324000">
              <a:buClr>
                <a:srgbClr val="000000"/>
              </a:buClr>
              <a:buSzPct val="45000"/>
              <a:buFont typeface="Wingdings" charset="2"/>
              <a:buChar char=""/>
            </a:pPr>
            <a:r>
              <a:rPr b="0" lang="en-US" sz="2800" spc="-1" strike="noStrike">
                <a:solidFill>
                  <a:srgbClr val="000000"/>
                </a:solidFill>
                <a:uFill>
                  <a:solidFill>
                    <a:srgbClr val="ffffff"/>
                  </a:solidFill>
                </a:uFill>
                <a:latin typeface="Calibri"/>
              </a:rPr>
              <a:t>Click to edit the outline text format</a:t>
            </a:r>
            <a:endParaRPr b="0" lang="en-US" sz="2800" spc="-1" strike="noStrike">
              <a:solidFill>
                <a:srgbClr val="000000"/>
              </a:solidFill>
              <a:uFill>
                <a:solidFill>
                  <a:srgbClr val="ffffff"/>
                </a:solidFill>
              </a:uFill>
              <a:latin typeface="Calibri"/>
            </a:endParaRPr>
          </a:p>
          <a:p>
            <a:pPr lvl="1" marL="864000" indent="-324000">
              <a:buClr>
                <a:srgbClr val="000000"/>
              </a:buClr>
              <a:buSzPct val="75000"/>
              <a:buFont typeface="Symbol" charset="2"/>
              <a:buChar char=""/>
            </a:pPr>
            <a:r>
              <a:rPr b="0" lang="en-US" sz="2000" spc="-1" strike="noStrike">
                <a:solidFill>
                  <a:srgbClr val="000000"/>
                </a:solidFill>
                <a:uFill>
                  <a:solidFill>
                    <a:srgbClr val="ffffff"/>
                  </a:solidFill>
                </a:uFill>
                <a:latin typeface="Calibri"/>
              </a:rPr>
              <a:t>Second Outline Level</a:t>
            </a:r>
            <a:endParaRPr b="0" lang="en-US" sz="2000" spc="-1" strike="noStrike">
              <a:solidFill>
                <a:srgbClr val="000000"/>
              </a:solidFill>
              <a:uFill>
                <a:solidFill>
                  <a:srgbClr val="ffffff"/>
                </a:solidFill>
              </a:uFill>
              <a:latin typeface="Calibri"/>
            </a:endParaRPr>
          </a:p>
          <a:p>
            <a:pPr lvl="2" marL="1296000" indent="-288000">
              <a:buClr>
                <a:srgbClr val="000000"/>
              </a:buClr>
              <a:buSzPct val="45000"/>
              <a:buFont typeface="Wingdings" charset="2"/>
              <a:buChar char=""/>
            </a:pPr>
            <a:r>
              <a:rPr b="0" lang="en-US" sz="1800" spc="-1" strike="noStrike">
                <a:solidFill>
                  <a:srgbClr val="000000"/>
                </a:solidFill>
                <a:uFill>
                  <a:solidFill>
                    <a:srgbClr val="ffffff"/>
                  </a:solidFill>
                </a:uFill>
                <a:latin typeface="Calibri"/>
              </a:rPr>
              <a:t>Third Outline Level</a:t>
            </a:r>
            <a:endParaRPr b="0" lang="en-US" sz="1800" spc="-1" strike="noStrike">
              <a:solidFill>
                <a:srgbClr val="000000"/>
              </a:solidFill>
              <a:uFill>
                <a:solidFill>
                  <a:srgbClr val="ffffff"/>
                </a:solidFill>
              </a:uFill>
              <a:latin typeface="Calibri"/>
            </a:endParaRPr>
          </a:p>
          <a:p>
            <a:pPr lvl="3" marL="1728000" indent="-216000">
              <a:buClr>
                <a:srgbClr val="000000"/>
              </a:buClr>
              <a:buSzPct val="75000"/>
              <a:buFont typeface="Symbol" charset="2"/>
              <a:buChar char=""/>
            </a:pPr>
            <a:r>
              <a:rPr b="0" lang="en-US" sz="1800" spc="-1" strike="noStrike">
                <a:solidFill>
                  <a:srgbClr val="000000"/>
                </a:solidFill>
                <a:uFill>
                  <a:solidFill>
                    <a:srgbClr val="ffffff"/>
                  </a:solidFill>
                </a:uFill>
                <a:latin typeface="Calibri"/>
              </a:rPr>
              <a:t>Fourth Outline Level</a:t>
            </a:r>
            <a:endParaRPr b="0" lang="en-US" sz="1800" spc="-1" strike="noStrike">
              <a:solidFill>
                <a:srgbClr val="000000"/>
              </a:solidFill>
              <a:uFill>
                <a:solidFill>
                  <a:srgbClr val="ffffff"/>
                </a:solidFill>
              </a:uFill>
              <a:latin typeface="Calibri"/>
            </a:endParaRPr>
          </a:p>
          <a:p>
            <a:pPr lvl="4" marL="2160000" indent="-216000">
              <a:buClr>
                <a:srgbClr val="000000"/>
              </a:buClr>
              <a:buSzPct val="45000"/>
              <a:buFont typeface="Wingdings" charset="2"/>
              <a:buChar char=""/>
            </a:pPr>
            <a:r>
              <a:rPr b="0" lang="en-US" sz="2000" spc="-1" strike="noStrike">
                <a:solidFill>
                  <a:srgbClr val="000000"/>
                </a:solidFill>
                <a:uFill>
                  <a:solidFill>
                    <a:srgbClr val="ffffff"/>
                  </a:solidFill>
                </a:uFill>
                <a:latin typeface="Calibri"/>
              </a:rPr>
              <a:t>Fifth Outline Level</a:t>
            </a:r>
            <a:endParaRPr b="0" lang="en-US" sz="2000" spc="-1" strike="noStrike">
              <a:solidFill>
                <a:srgbClr val="000000"/>
              </a:solidFill>
              <a:uFill>
                <a:solidFill>
                  <a:srgbClr val="ffffff"/>
                </a:solidFill>
              </a:uFill>
              <a:latin typeface="Calibri"/>
            </a:endParaRPr>
          </a:p>
          <a:p>
            <a:pPr lvl="5" marL="2592000" indent="-216000">
              <a:buClr>
                <a:srgbClr val="000000"/>
              </a:buClr>
              <a:buSzPct val="45000"/>
              <a:buFont typeface="Wingdings" charset="2"/>
              <a:buChar char=""/>
            </a:pPr>
            <a:r>
              <a:rPr b="0" lang="en-US" sz="2000" spc="-1" strike="noStrike">
                <a:solidFill>
                  <a:srgbClr val="000000"/>
                </a:solidFill>
                <a:uFill>
                  <a:solidFill>
                    <a:srgbClr val="ffffff"/>
                  </a:solidFill>
                </a:uFill>
                <a:latin typeface="Calibri"/>
              </a:rPr>
              <a:t>Sixth Outline Level</a:t>
            </a:r>
            <a:endParaRPr b="0" lang="en-US" sz="2000" spc="-1" strike="noStrike">
              <a:solidFill>
                <a:srgbClr val="000000"/>
              </a:solidFill>
              <a:uFill>
                <a:solidFill>
                  <a:srgbClr val="ffffff"/>
                </a:solidFill>
              </a:uFill>
              <a:latin typeface="Calibri"/>
            </a:endParaRPr>
          </a:p>
          <a:p>
            <a:pPr lvl="6" marL="3024000" indent="-216000">
              <a:buClr>
                <a:srgbClr val="000000"/>
              </a:buClr>
              <a:buSzPct val="45000"/>
              <a:buFont typeface="Wingdings" charset="2"/>
              <a:buChar char=""/>
            </a:pPr>
            <a:r>
              <a:rPr b="0" lang="en-US" sz="2000" spc="-1" strike="noStrike">
                <a:solidFill>
                  <a:srgbClr val="000000"/>
                </a:solidFill>
                <a:uFill>
                  <a:solidFill>
                    <a:srgbClr val="ffffff"/>
                  </a:solidFill>
                </a:uFill>
                <a:latin typeface="Calibri"/>
              </a:rPr>
              <a:t>Seventh Outline Level</a:t>
            </a:r>
            <a:endParaRPr b="0" lang="en-US" sz="2000" spc="-1" strike="noStrike">
              <a:solidFill>
                <a:srgbClr val="000000"/>
              </a:solidFill>
              <a:uFill>
                <a:solidFill>
                  <a:srgbClr val="ffffff"/>
                </a:solidFill>
              </a:uFill>
              <a:latin typeface="Calibri"/>
            </a:endParaRPr>
          </a:p>
        </p:txBody>
      </p:sp>
    </p:spTree>
  </p:cSld>
  <p:clrMap bg1="lt1" bg2="lt2" tx1="dk1" tx2="dk2" accent1="accent1" accent2="accent2" accent3="accent3" accent4="accent4" accent5="accent5" accent6="accent6" hlink="hlink" folHlink="folHlink"/>
  <p:sldLayoutIdLst>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15" name="CustomShape 1"/>
          <p:cNvSpPr/>
          <p:nvPr/>
        </p:nvSpPr>
        <p:spPr>
          <a:xfrm>
            <a:off x="1080" y="0"/>
            <a:ext cx="12191760" cy="6857640"/>
          </a:xfrm>
          <a:prstGeom prst="rect">
            <a:avLst/>
          </a:prstGeom>
          <a:solidFill>
            <a:srgbClr val="000000">
              <a:alpha val="60000"/>
            </a:srgbClr>
          </a:solidFill>
          <a:ln w="12600">
            <a:noFill/>
          </a:ln>
        </p:spPr>
        <p:style>
          <a:lnRef idx="0"/>
          <a:fillRef idx="0"/>
          <a:effectRef idx="0"/>
          <a:fontRef idx="minor"/>
        </p:style>
      </p:sp>
      <p:pic>
        <p:nvPicPr>
          <p:cNvPr id="116" name="Picture 13" descr=""/>
          <p:cNvPicPr/>
          <p:nvPr/>
        </p:nvPicPr>
        <p:blipFill>
          <a:blip r:embed="rId2"/>
          <a:stretch/>
        </p:blipFill>
        <p:spPr>
          <a:xfrm>
            <a:off x="11762640" y="6756480"/>
            <a:ext cx="405720" cy="109440"/>
          </a:xfrm>
          <a:prstGeom prst="rect">
            <a:avLst/>
          </a:prstGeom>
          <a:ln>
            <a:noFill/>
          </a:ln>
        </p:spPr>
      </p:pic>
      <p:sp>
        <p:nvSpPr>
          <p:cNvPr id="117" name="CustomShape 2"/>
          <p:cNvSpPr/>
          <p:nvPr/>
        </p:nvSpPr>
        <p:spPr>
          <a:xfrm>
            <a:off x="0" y="1297440"/>
            <a:ext cx="12191760" cy="5226480"/>
          </a:xfrm>
          <a:prstGeom prst="rect">
            <a:avLst/>
          </a:prstGeom>
          <a:solidFill>
            <a:srgbClr val="0d0d0d">
              <a:alpha val="75000"/>
            </a:srgbClr>
          </a:solidFill>
          <a:ln w="12600">
            <a:solidFill>
              <a:srgbClr val="000000"/>
            </a:solidFill>
            <a:round/>
          </a:ln>
        </p:spPr>
        <p:style>
          <a:lnRef idx="0"/>
          <a:fillRef idx="0"/>
          <a:effectRef idx="0"/>
          <a:fontRef idx="minor"/>
        </p:style>
      </p:sp>
      <p:sp>
        <p:nvSpPr>
          <p:cNvPr id="118" name="CustomShape 3"/>
          <p:cNvSpPr/>
          <p:nvPr/>
        </p:nvSpPr>
        <p:spPr>
          <a:xfrm flipH="1">
            <a:off x="4633920" y="2539440"/>
            <a:ext cx="2920680" cy="2920680"/>
          </a:xfrm>
          <a:prstGeom prst="arc">
            <a:avLst>
              <a:gd name="adj1" fmla="val 8340836"/>
              <a:gd name="adj2" fmla="val 10053331"/>
            </a:avLst>
          </a:prstGeom>
          <a:noFill/>
          <a:ln w="19080">
            <a:solidFill>
              <a:srgbClr val="a6a6a6"/>
            </a:solidFill>
            <a:miter/>
          </a:ln>
        </p:spPr>
        <p:style>
          <a:lnRef idx="0"/>
          <a:fillRef idx="0"/>
          <a:effectRef idx="0"/>
          <a:fontRef idx="minor"/>
        </p:style>
      </p:sp>
      <p:sp>
        <p:nvSpPr>
          <p:cNvPr id="119" name="CustomShape 4"/>
          <p:cNvSpPr/>
          <p:nvPr/>
        </p:nvSpPr>
        <p:spPr>
          <a:xfrm flipH="1">
            <a:off x="4633920" y="2539440"/>
            <a:ext cx="2920680" cy="2920680"/>
          </a:xfrm>
          <a:prstGeom prst="arc">
            <a:avLst>
              <a:gd name="adj1" fmla="val 4004411"/>
              <a:gd name="adj2" fmla="val 6794208"/>
            </a:avLst>
          </a:prstGeom>
          <a:noFill/>
          <a:ln w="19080">
            <a:solidFill>
              <a:srgbClr val="a6a6a6"/>
            </a:solidFill>
            <a:miter/>
          </a:ln>
        </p:spPr>
        <p:style>
          <a:lnRef idx="0"/>
          <a:fillRef idx="0"/>
          <a:effectRef idx="0"/>
          <a:fontRef idx="minor"/>
        </p:style>
      </p:sp>
      <p:sp>
        <p:nvSpPr>
          <p:cNvPr id="120" name="CustomShape 5"/>
          <p:cNvSpPr/>
          <p:nvPr/>
        </p:nvSpPr>
        <p:spPr>
          <a:xfrm flipH="1">
            <a:off x="4633920" y="2539440"/>
            <a:ext cx="2920680" cy="2920680"/>
          </a:xfrm>
          <a:prstGeom prst="arc">
            <a:avLst>
              <a:gd name="adj1" fmla="val 743555"/>
              <a:gd name="adj2" fmla="val 2443049"/>
            </a:avLst>
          </a:prstGeom>
          <a:noFill/>
          <a:ln w="19080">
            <a:solidFill>
              <a:srgbClr val="a6a6a6"/>
            </a:solidFill>
            <a:miter/>
          </a:ln>
        </p:spPr>
        <p:style>
          <a:lnRef idx="0"/>
          <a:fillRef idx="0"/>
          <a:effectRef idx="0"/>
          <a:fontRef idx="minor"/>
        </p:style>
      </p:sp>
      <p:sp>
        <p:nvSpPr>
          <p:cNvPr id="121" name="CustomShape 6"/>
          <p:cNvSpPr/>
          <p:nvPr/>
        </p:nvSpPr>
        <p:spPr>
          <a:xfrm flipH="1">
            <a:off x="4633920" y="2539440"/>
            <a:ext cx="2920680" cy="2920680"/>
          </a:xfrm>
          <a:prstGeom prst="arc">
            <a:avLst>
              <a:gd name="adj1" fmla="val 19060360"/>
              <a:gd name="adj2" fmla="val 20763576"/>
            </a:avLst>
          </a:prstGeom>
          <a:noFill/>
          <a:ln w="19080">
            <a:solidFill>
              <a:srgbClr val="a6a6a6"/>
            </a:solidFill>
            <a:miter/>
          </a:ln>
        </p:spPr>
        <p:style>
          <a:lnRef idx="0"/>
          <a:fillRef idx="0"/>
          <a:effectRef idx="0"/>
          <a:fontRef idx="minor"/>
        </p:style>
      </p:sp>
      <p:sp>
        <p:nvSpPr>
          <p:cNvPr id="122" name="CustomShape 7"/>
          <p:cNvSpPr/>
          <p:nvPr/>
        </p:nvSpPr>
        <p:spPr>
          <a:xfrm flipH="1">
            <a:off x="4633920" y="2539440"/>
            <a:ext cx="2920680" cy="2920680"/>
          </a:xfrm>
          <a:prstGeom prst="arc">
            <a:avLst>
              <a:gd name="adj1" fmla="val 14838961"/>
              <a:gd name="adj2" fmla="val 17548373"/>
            </a:avLst>
          </a:prstGeom>
          <a:noFill/>
          <a:ln w="19080">
            <a:solidFill>
              <a:srgbClr val="a6a6a6"/>
            </a:solidFill>
            <a:miter/>
          </a:ln>
        </p:spPr>
        <p:style>
          <a:lnRef idx="0"/>
          <a:fillRef idx="0"/>
          <a:effectRef idx="0"/>
          <a:fontRef idx="minor"/>
        </p:style>
      </p:sp>
      <p:sp>
        <p:nvSpPr>
          <p:cNvPr id="123" name="CustomShape 8"/>
          <p:cNvSpPr/>
          <p:nvPr/>
        </p:nvSpPr>
        <p:spPr>
          <a:xfrm flipH="1">
            <a:off x="4633920" y="2539440"/>
            <a:ext cx="2920680" cy="2920680"/>
          </a:xfrm>
          <a:prstGeom prst="arc">
            <a:avLst>
              <a:gd name="adj1" fmla="val 11668510"/>
              <a:gd name="adj2" fmla="val 13280429"/>
            </a:avLst>
          </a:prstGeom>
          <a:noFill/>
          <a:ln w="19080">
            <a:solidFill>
              <a:srgbClr val="a6a6a6"/>
            </a:solidFill>
            <a:miter/>
          </a:ln>
        </p:spPr>
        <p:style>
          <a:lnRef idx="0"/>
          <a:fillRef idx="0"/>
          <a:effectRef idx="0"/>
          <a:fontRef idx="minor"/>
        </p:style>
      </p:sp>
      <p:sp>
        <p:nvSpPr>
          <p:cNvPr id="124" name="CustomShape 9"/>
          <p:cNvSpPr/>
          <p:nvPr/>
        </p:nvSpPr>
        <p:spPr>
          <a:xfrm flipH="1">
            <a:off x="4870800" y="2407320"/>
            <a:ext cx="685800" cy="685800"/>
          </a:xfrm>
          <a:prstGeom prst="ellipse">
            <a:avLst/>
          </a:prstGeom>
          <a:noFill/>
          <a:ln w="28440">
            <a:solidFill>
              <a:srgbClr val="808080"/>
            </a:solidFill>
            <a:round/>
          </a:ln>
        </p:spPr>
        <p:style>
          <a:lnRef idx="0"/>
          <a:fillRef idx="0"/>
          <a:effectRef idx="0"/>
          <a:fontRef idx="minor"/>
        </p:style>
      </p:sp>
      <p:sp>
        <p:nvSpPr>
          <p:cNvPr id="125" name="CustomShape 10"/>
          <p:cNvSpPr/>
          <p:nvPr/>
        </p:nvSpPr>
        <p:spPr>
          <a:xfrm flipH="1">
            <a:off x="4870800" y="4870080"/>
            <a:ext cx="685800" cy="682560"/>
          </a:xfrm>
          <a:prstGeom prst="ellipse">
            <a:avLst/>
          </a:prstGeom>
          <a:noFill/>
          <a:ln w="28440">
            <a:solidFill>
              <a:srgbClr val="808080"/>
            </a:solidFill>
            <a:round/>
          </a:ln>
        </p:spPr>
        <p:style>
          <a:lnRef idx="0"/>
          <a:fillRef idx="0"/>
          <a:effectRef idx="0"/>
          <a:fontRef idx="minor"/>
        </p:style>
      </p:sp>
      <p:sp>
        <p:nvSpPr>
          <p:cNvPr id="126" name="CustomShape 11"/>
          <p:cNvSpPr/>
          <p:nvPr/>
        </p:nvSpPr>
        <p:spPr>
          <a:xfrm flipH="1">
            <a:off x="4236840" y="3638520"/>
            <a:ext cx="685800" cy="685800"/>
          </a:xfrm>
          <a:prstGeom prst="ellipse">
            <a:avLst/>
          </a:prstGeom>
          <a:noFill/>
          <a:ln w="28440">
            <a:solidFill>
              <a:srgbClr val="808080"/>
            </a:solidFill>
            <a:round/>
          </a:ln>
        </p:spPr>
        <p:style>
          <a:lnRef idx="0"/>
          <a:fillRef idx="0"/>
          <a:effectRef idx="0"/>
          <a:fontRef idx="minor"/>
        </p:style>
      </p:sp>
      <p:sp>
        <p:nvSpPr>
          <p:cNvPr id="127" name="CustomShape 12"/>
          <p:cNvSpPr/>
          <p:nvPr/>
        </p:nvSpPr>
        <p:spPr>
          <a:xfrm>
            <a:off x="6633720" y="2407320"/>
            <a:ext cx="685800" cy="685800"/>
          </a:xfrm>
          <a:prstGeom prst="ellipse">
            <a:avLst/>
          </a:prstGeom>
          <a:noFill/>
          <a:ln w="28440">
            <a:solidFill>
              <a:srgbClr val="808080"/>
            </a:solidFill>
            <a:round/>
          </a:ln>
        </p:spPr>
        <p:style>
          <a:lnRef idx="0"/>
          <a:fillRef idx="0"/>
          <a:effectRef idx="0"/>
          <a:fontRef idx="minor"/>
        </p:style>
      </p:sp>
      <p:sp>
        <p:nvSpPr>
          <p:cNvPr id="128" name="CustomShape 13"/>
          <p:cNvSpPr/>
          <p:nvPr/>
        </p:nvSpPr>
        <p:spPr>
          <a:xfrm>
            <a:off x="6633720" y="4870080"/>
            <a:ext cx="685800" cy="682560"/>
          </a:xfrm>
          <a:prstGeom prst="ellipse">
            <a:avLst/>
          </a:prstGeom>
          <a:noFill/>
          <a:ln w="28440">
            <a:solidFill>
              <a:srgbClr val="808080"/>
            </a:solidFill>
            <a:round/>
          </a:ln>
        </p:spPr>
        <p:style>
          <a:lnRef idx="0"/>
          <a:fillRef idx="0"/>
          <a:effectRef idx="0"/>
          <a:fontRef idx="minor"/>
        </p:style>
      </p:sp>
      <p:sp>
        <p:nvSpPr>
          <p:cNvPr id="129" name="CustomShape 14"/>
          <p:cNvSpPr/>
          <p:nvPr/>
        </p:nvSpPr>
        <p:spPr>
          <a:xfrm>
            <a:off x="7267680" y="3638520"/>
            <a:ext cx="685800" cy="685800"/>
          </a:xfrm>
          <a:prstGeom prst="ellipse">
            <a:avLst/>
          </a:prstGeom>
          <a:noFill/>
          <a:ln w="28440">
            <a:solidFill>
              <a:srgbClr val="808080"/>
            </a:solidFill>
            <a:round/>
          </a:ln>
        </p:spPr>
        <p:style>
          <a:lnRef idx="0"/>
          <a:fillRef idx="0"/>
          <a:effectRef idx="0"/>
          <a:fontRef idx="minor"/>
        </p:style>
      </p:sp>
      <p:sp>
        <p:nvSpPr>
          <p:cNvPr id="130" name="Line 15"/>
          <p:cNvSpPr/>
          <p:nvPr/>
        </p:nvSpPr>
        <p:spPr>
          <a:xfrm flipH="1">
            <a:off x="3624120" y="2750040"/>
            <a:ext cx="1219320" cy="0"/>
          </a:xfrm>
          <a:prstGeom prst="line">
            <a:avLst/>
          </a:prstGeom>
          <a:ln cap="rnd" w="28440">
            <a:solidFill>
              <a:srgbClr val="808080"/>
            </a:solidFill>
            <a:custDash>
              <a:ds d="100000" sp="100000"/>
            </a:custDash>
            <a:miter/>
          </a:ln>
        </p:spPr>
        <p:style>
          <a:lnRef idx="0"/>
          <a:fillRef idx="0"/>
          <a:effectRef idx="0"/>
          <a:fontRef idx="minor"/>
        </p:style>
      </p:sp>
      <p:sp>
        <p:nvSpPr>
          <p:cNvPr id="131" name="Line 16"/>
          <p:cNvSpPr/>
          <p:nvPr/>
        </p:nvSpPr>
        <p:spPr>
          <a:xfrm flipH="1">
            <a:off x="2709000" y="3980520"/>
            <a:ext cx="1499400" cy="0"/>
          </a:xfrm>
          <a:prstGeom prst="line">
            <a:avLst/>
          </a:prstGeom>
          <a:ln cap="rnd" w="28440">
            <a:solidFill>
              <a:srgbClr val="808080"/>
            </a:solidFill>
            <a:custDash>
              <a:ds d="100000" sp="100000"/>
            </a:custDash>
            <a:miter/>
          </a:ln>
        </p:spPr>
        <p:style>
          <a:lnRef idx="0"/>
          <a:fillRef idx="0"/>
          <a:effectRef idx="0"/>
          <a:fontRef idx="minor"/>
        </p:style>
      </p:sp>
      <p:sp>
        <p:nvSpPr>
          <p:cNvPr id="132" name="Line 17"/>
          <p:cNvSpPr/>
          <p:nvPr/>
        </p:nvSpPr>
        <p:spPr>
          <a:xfrm flipH="1" flipV="1">
            <a:off x="3624120" y="5211000"/>
            <a:ext cx="1219320" cy="360"/>
          </a:xfrm>
          <a:prstGeom prst="line">
            <a:avLst/>
          </a:prstGeom>
          <a:ln cap="rnd" w="28440">
            <a:solidFill>
              <a:srgbClr val="808080"/>
            </a:solidFill>
            <a:custDash>
              <a:ds d="100000" sp="100000"/>
            </a:custDash>
            <a:miter/>
          </a:ln>
        </p:spPr>
        <p:style>
          <a:lnRef idx="0"/>
          <a:fillRef idx="0"/>
          <a:effectRef idx="0"/>
          <a:fontRef idx="minor"/>
        </p:style>
      </p:sp>
      <p:sp>
        <p:nvSpPr>
          <p:cNvPr id="133" name="CustomShape 18"/>
          <p:cNvSpPr/>
          <p:nvPr/>
        </p:nvSpPr>
        <p:spPr>
          <a:xfrm>
            <a:off x="2019240" y="1545120"/>
            <a:ext cx="1802880" cy="418680"/>
          </a:xfrm>
          <a:prstGeom prst="roundRect">
            <a:avLst>
              <a:gd name="adj" fmla="val 50000"/>
            </a:avLst>
          </a:prstGeom>
          <a:solidFill>
            <a:srgbClr val="5b9bd5"/>
          </a:solidFill>
          <a:ln w="19080">
            <a:noFill/>
          </a:ln>
          <a:effectLst>
            <a:outerShdw dist="37674" dir="2700000">
              <a:srgbClr val="000000">
                <a:alpha val="40000"/>
              </a:srgbClr>
            </a:outerShdw>
          </a:effectLst>
        </p:spPr>
        <p:style>
          <a:lnRef idx="0"/>
          <a:fillRef idx="0"/>
          <a:effectRef idx="0"/>
          <a:fontRef idx="minor"/>
        </p:style>
      </p:sp>
      <p:sp>
        <p:nvSpPr>
          <p:cNvPr id="134" name="CustomShape 19"/>
          <p:cNvSpPr/>
          <p:nvPr/>
        </p:nvSpPr>
        <p:spPr>
          <a:xfrm>
            <a:off x="2019240" y="6006960"/>
            <a:ext cx="1802880" cy="418680"/>
          </a:xfrm>
          <a:prstGeom prst="roundRect">
            <a:avLst>
              <a:gd name="adj" fmla="val 50000"/>
            </a:avLst>
          </a:prstGeom>
          <a:solidFill>
            <a:srgbClr val="4472c4"/>
          </a:solidFill>
          <a:ln w="19080">
            <a:noFill/>
          </a:ln>
          <a:effectLst>
            <a:outerShdw dist="37674" dir="2700000">
              <a:srgbClr val="000000">
                <a:alpha val="40000"/>
              </a:srgbClr>
            </a:outerShdw>
          </a:effectLst>
        </p:spPr>
        <p:style>
          <a:lnRef idx="0"/>
          <a:fillRef idx="0"/>
          <a:effectRef idx="0"/>
          <a:fontRef idx="minor"/>
        </p:style>
      </p:sp>
      <p:sp>
        <p:nvSpPr>
          <p:cNvPr id="135" name="CustomShape 20"/>
          <p:cNvSpPr/>
          <p:nvPr/>
        </p:nvSpPr>
        <p:spPr>
          <a:xfrm rot="5400000">
            <a:off x="99360" y="3772080"/>
            <a:ext cx="1802880" cy="418680"/>
          </a:xfrm>
          <a:prstGeom prst="roundRect">
            <a:avLst>
              <a:gd name="adj" fmla="val 50000"/>
            </a:avLst>
          </a:prstGeom>
          <a:solidFill>
            <a:srgbClr val="a5a5a5"/>
          </a:solidFill>
          <a:ln w="19080">
            <a:noFill/>
          </a:ln>
          <a:effectLst>
            <a:outerShdw dist="37674" dir="2700000">
              <a:srgbClr val="000000">
                <a:alpha val="40000"/>
              </a:srgbClr>
            </a:outerShdw>
          </a:effectLst>
        </p:spPr>
        <p:style>
          <a:lnRef idx="0"/>
          <a:fillRef idx="0"/>
          <a:effectRef idx="0"/>
          <a:fontRef idx="minor"/>
        </p:style>
      </p:sp>
      <p:sp>
        <p:nvSpPr>
          <p:cNvPr id="136" name="PlaceHolder 21"/>
          <p:cNvSpPr>
            <a:spLocks noGrp="1"/>
          </p:cNvSpPr>
          <p:nvPr>
            <p:ph type="body"/>
          </p:nvPr>
        </p:nvSpPr>
        <p:spPr>
          <a:xfrm>
            <a:off x="4952160" y="3623400"/>
            <a:ext cx="2287080" cy="1145520"/>
          </a:xfrm>
          <a:prstGeom prst="rect">
            <a:avLst/>
          </a:prstGeom>
        </p:spPr>
        <p:txBody>
          <a:bodyPr lIns="0" rIns="0" tIns="0" bIns="0"/>
          <a:p>
            <a:pPr marL="432000" indent="-324000">
              <a:buClr>
                <a:srgbClr val="000000"/>
              </a:buClr>
              <a:buSzPct val="45000"/>
              <a:buFont typeface="Wingdings" charset="2"/>
              <a:buChar char=""/>
            </a:pPr>
            <a:r>
              <a:rPr b="0" lang="en-US" sz="2800" spc="-1" strike="noStrike">
                <a:solidFill>
                  <a:srgbClr val="000000"/>
                </a:solidFill>
                <a:uFill>
                  <a:solidFill>
                    <a:srgbClr val="ffffff"/>
                  </a:solidFill>
                </a:uFill>
                <a:latin typeface="Calibri"/>
              </a:rPr>
              <a:t>Click to edit the outline text format</a:t>
            </a:r>
            <a:endParaRPr b="0" lang="en-US" sz="2800" spc="-1" strike="noStrike">
              <a:solidFill>
                <a:srgbClr val="000000"/>
              </a:solidFill>
              <a:uFill>
                <a:solidFill>
                  <a:srgbClr val="ffffff"/>
                </a:solidFill>
              </a:uFill>
              <a:latin typeface="Calibri"/>
            </a:endParaRPr>
          </a:p>
          <a:p>
            <a:pPr lvl="1" marL="864000" indent="-324000">
              <a:buClr>
                <a:srgbClr val="000000"/>
              </a:buClr>
              <a:buSzPct val="75000"/>
              <a:buFont typeface="Symbol" charset="2"/>
              <a:buChar char=""/>
            </a:pPr>
            <a:r>
              <a:rPr b="0" lang="en-US" sz="2000" spc="-1" strike="noStrike">
                <a:solidFill>
                  <a:srgbClr val="000000"/>
                </a:solidFill>
                <a:uFill>
                  <a:solidFill>
                    <a:srgbClr val="ffffff"/>
                  </a:solidFill>
                </a:uFill>
                <a:latin typeface="Calibri"/>
              </a:rPr>
              <a:t>Second Outline Level</a:t>
            </a:r>
            <a:endParaRPr b="0" lang="en-US" sz="2000" spc="-1" strike="noStrike">
              <a:solidFill>
                <a:srgbClr val="000000"/>
              </a:solidFill>
              <a:uFill>
                <a:solidFill>
                  <a:srgbClr val="ffffff"/>
                </a:solidFill>
              </a:uFill>
              <a:latin typeface="Calibri"/>
            </a:endParaRPr>
          </a:p>
          <a:p>
            <a:pPr lvl="2" marL="1296000" indent="-288000">
              <a:buClr>
                <a:srgbClr val="000000"/>
              </a:buClr>
              <a:buSzPct val="45000"/>
              <a:buFont typeface="Wingdings" charset="2"/>
              <a:buChar char=""/>
            </a:pPr>
            <a:r>
              <a:rPr b="0" lang="en-US" sz="1800" spc="-1" strike="noStrike">
                <a:solidFill>
                  <a:srgbClr val="000000"/>
                </a:solidFill>
                <a:uFill>
                  <a:solidFill>
                    <a:srgbClr val="ffffff"/>
                  </a:solidFill>
                </a:uFill>
                <a:latin typeface="Calibri"/>
              </a:rPr>
              <a:t>Third Outline Level</a:t>
            </a:r>
            <a:endParaRPr b="0" lang="en-US" sz="1800" spc="-1" strike="noStrike">
              <a:solidFill>
                <a:srgbClr val="000000"/>
              </a:solidFill>
              <a:uFill>
                <a:solidFill>
                  <a:srgbClr val="ffffff"/>
                </a:solidFill>
              </a:uFill>
              <a:latin typeface="Calibri"/>
            </a:endParaRPr>
          </a:p>
          <a:p>
            <a:pPr lvl="3" marL="1728000" indent="-216000">
              <a:buClr>
                <a:srgbClr val="000000"/>
              </a:buClr>
              <a:buSzPct val="75000"/>
              <a:buFont typeface="Symbol" charset="2"/>
              <a:buChar char=""/>
            </a:pPr>
            <a:r>
              <a:rPr b="0" lang="en-US" sz="1800" spc="-1" strike="noStrike">
                <a:solidFill>
                  <a:srgbClr val="000000"/>
                </a:solidFill>
                <a:uFill>
                  <a:solidFill>
                    <a:srgbClr val="ffffff"/>
                  </a:solidFill>
                </a:uFill>
                <a:latin typeface="Calibri"/>
              </a:rPr>
              <a:t>Fourth Outline Level</a:t>
            </a:r>
            <a:endParaRPr b="0" lang="en-US" sz="1800" spc="-1" strike="noStrike">
              <a:solidFill>
                <a:srgbClr val="000000"/>
              </a:solidFill>
              <a:uFill>
                <a:solidFill>
                  <a:srgbClr val="ffffff"/>
                </a:solidFill>
              </a:uFill>
              <a:latin typeface="Calibri"/>
            </a:endParaRPr>
          </a:p>
          <a:p>
            <a:pPr lvl="4" marL="2160000" indent="-216000">
              <a:buClr>
                <a:srgbClr val="000000"/>
              </a:buClr>
              <a:buSzPct val="45000"/>
              <a:buFont typeface="Wingdings" charset="2"/>
              <a:buChar char=""/>
            </a:pPr>
            <a:r>
              <a:rPr b="0" lang="en-US" sz="2000" spc="-1" strike="noStrike">
                <a:solidFill>
                  <a:srgbClr val="000000"/>
                </a:solidFill>
                <a:uFill>
                  <a:solidFill>
                    <a:srgbClr val="ffffff"/>
                  </a:solidFill>
                </a:uFill>
                <a:latin typeface="Calibri"/>
              </a:rPr>
              <a:t>Fifth Outline Level</a:t>
            </a:r>
            <a:endParaRPr b="0" lang="en-US" sz="2000" spc="-1" strike="noStrike">
              <a:solidFill>
                <a:srgbClr val="000000"/>
              </a:solidFill>
              <a:uFill>
                <a:solidFill>
                  <a:srgbClr val="ffffff"/>
                </a:solidFill>
              </a:uFill>
              <a:latin typeface="Calibri"/>
            </a:endParaRPr>
          </a:p>
          <a:p>
            <a:pPr lvl="5" marL="2592000" indent="-216000">
              <a:buClr>
                <a:srgbClr val="000000"/>
              </a:buClr>
              <a:buSzPct val="45000"/>
              <a:buFont typeface="Wingdings" charset="2"/>
              <a:buChar char=""/>
            </a:pPr>
            <a:r>
              <a:rPr b="0" lang="en-US" sz="2000" spc="-1" strike="noStrike">
                <a:solidFill>
                  <a:srgbClr val="000000"/>
                </a:solidFill>
                <a:uFill>
                  <a:solidFill>
                    <a:srgbClr val="ffffff"/>
                  </a:solidFill>
                </a:uFill>
                <a:latin typeface="Calibri"/>
              </a:rPr>
              <a:t>Sixth Outline Level</a:t>
            </a:r>
            <a:endParaRPr b="0" lang="en-US" sz="2000" spc="-1" strike="noStrike">
              <a:solidFill>
                <a:srgbClr val="000000"/>
              </a:solidFill>
              <a:uFill>
                <a:solidFill>
                  <a:srgbClr val="ffffff"/>
                </a:solidFill>
              </a:uFill>
              <a:latin typeface="Calibri"/>
            </a:endParaRPr>
          </a:p>
          <a:p>
            <a:pPr lvl="6" marL="3024000" indent="-216000">
              <a:buClr>
                <a:srgbClr val="000000"/>
              </a:buClr>
              <a:buSzPct val="45000"/>
              <a:buFont typeface="Wingdings" charset="2"/>
              <a:buChar char=""/>
            </a:pPr>
            <a:r>
              <a:rPr b="0" lang="en-US" sz="2000" spc="-1" strike="noStrike">
                <a:solidFill>
                  <a:srgbClr val="000000"/>
                </a:solidFill>
                <a:uFill>
                  <a:solidFill>
                    <a:srgbClr val="ffffff"/>
                  </a:solidFill>
                </a:uFill>
                <a:latin typeface="Calibri"/>
              </a:rPr>
              <a:t>Seventh Outline Level</a:t>
            </a:r>
            <a:endParaRPr b="0" lang="en-US" sz="2000" spc="-1" strike="noStrike">
              <a:solidFill>
                <a:srgbClr val="000000"/>
              </a:solidFill>
              <a:uFill>
                <a:solidFill>
                  <a:srgbClr val="ffffff"/>
                </a:solidFill>
              </a:uFill>
              <a:latin typeface="Calibri"/>
            </a:endParaRPr>
          </a:p>
        </p:txBody>
      </p:sp>
      <p:sp>
        <p:nvSpPr>
          <p:cNvPr id="137" name="PlaceHolder 22"/>
          <p:cNvSpPr>
            <a:spLocks noGrp="1"/>
          </p:cNvSpPr>
          <p:nvPr>
            <p:ph type="body"/>
          </p:nvPr>
        </p:nvSpPr>
        <p:spPr>
          <a:xfrm>
            <a:off x="5063040" y="3317760"/>
            <a:ext cx="2133360" cy="256680"/>
          </a:xfrm>
          <a:prstGeom prst="rect">
            <a:avLst/>
          </a:prstGeom>
        </p:spPr>
        <p:txBody>
          <a:bodyPr lIns="0" rIns="0" tIns="0" bIns="0"/>
          <a:p>
            <a:pPr marL="432000" indent="-324000">
              <a:buClr>
                <a:srgbClr val="000000"/>
              </a:buClr>
              <a:buSzPct val="45000"/>
              <a:buFont typeface="Wingdings" charset="2"/>
              <a:buChar char=""/>
            </a:pPr>
            <a:r>
              <a:rPr b="0" lang="en-US" sz="2800" spc="-1" strike="noStrike">
                <a:solidFill>
                  <a:srgbClr val="000000"/>
                </a:solidFill>
                <a:uFill>
                  <a:solidFill>
                    <a:srgbClr val="ffffff"/>
                  </a:solidFill>
                </a:uFill>
                <a:latin typeface="Calibri"/>
              </a:rPr>
              <a:t>Click to edit the outline text format</a:t>
            </a:r>
            <a:endParaRPr b="0" lang="en-US" sz="2800" spc="-1" strike="noStrike">
              <a:solidFill>
                <a:srgbClr val="000000"/>
              </a:solidFill>
              <a:uFill>
                <a:solidFill>
                  <a:srgbClr val="ffffff"/>
                </a:solidFill>
              </a:uFill>
              <a:latin typeface="Calibri"/>
            </a:endParaRPr>
          </a:p>
          <a:p>
            <a:pPr lvl="1" marL="864000" indent="-324000">
              <a:buClr>
                <a:srgbClr val="000000"/>
              </a:buClr>
              <a:buSzPct val="75000"/>
              <a:buFont typeface="Symbol" charset="2"/>
              <a:buChar char=""/>
            </a:pPr>
            <a:r>
              <a:rPr b="0" lang="en-US" sz="2000" spc="-1" strike="noStrike">
                <a:solidFill>
                  <a:srgbClr val="000000"/>
                </a:solidFill>
                <a:uFill>
                  <a:solidFill>
                    <a:srgbClr val="ffffff"/>
                  </a:solidFill>
                </a:uFill>
                <a:latin typeface="Calibri"/>
              </a:rPr>
              <a:t>Second Outline Level</a:t>
            </a:r>
            <a:endParaRPr b="0" lang="en-US" sz="2000" spc="-1" strike="noStrike">
              <a:solidFill>
                <a:srgbClr val="000000"/>
              </a:solidFill>
              <a:uFill>
                <a:solidFill>
                  <a:srgbClr val="ffffff"/>
                </a:solidFill>
              </a:uFill>
              <a:latin typeface="Calibri"/>
            </a:endParaRPr>
          </a:p>
          <a:p>
            <a:pPr lvl="2" marL="1296000" indent="-288000">
              <a:buClr>
                <a:srgbClr val="000000"/>
              </a:buClr>
              <a:buSzPct val="45000"/>
              <a:buFont typeface="Wingdings" charset="2"/>
              <a:buChar char=""/>
            </a:pPr>
            <a:r>
              <a:rPr b="0" lang="en-US" sz="1800" spc="-1" strike="noStrike">
                <a:solidFill>
                  <a:srgbClr val="000000"/>
                </a:solidFill>
                <a:uFill>
                  <a:solidFill>
                    <a:srgbClr val="ffffff"/>
                  </a:solidFill>
                </a:uFill>
                <a:latin typeface="Calibri"/>
              </a:rPr>
              <a:t>Third Outline Level</a:t>
            </a:r>
            <a:endParaRPr b="0" lang="en-US" sz="1800" spc="-1" strike="noStrike">
              <a:solidFill>
                <a:srgbClr val="000000"/>
              </a:solidFill>
              <a:uFill>
                <a:solidFill>
                  <a:srgbClr val="ffffff"/>
                </a:solidFill>
              </a:uFill>
              <a:latin typeface="Calibri"/>
            </a:endParaRPr>
          </a:p>
          <a:p>
            <a:pPr lvl="3" marL="1728000" indent="-216000">
              <a:buClr>
                <a:srgbClr val="000000"/>
              </a:buClr>
              <a:buSzPct val="75000"/>
              <a:buFont typeface="Symbol" charset="2"/>
              <a:buChar char=""/>
            </a:pPr>
            <a:r>
              <a:rPr b="0" lang="en-US" sz="1800" spc="-1" strike="noStrike">
                <a:solidFill>
                  <a:srgbClr val="000000"/>
                </a:solidFill>
                <a:uFill>
                  <a:solidFill>
                    <a:srgbClr val="ffffff"/>
                  </a:solidFill>
                </a:uFill>
                <a:latin typeface="Calibri"/>
              </a:rPr>
              <a:t>Fourth Outline Level</a:t>
            </a:r>
            <a:endParaRPr b="0" lang="en-US" sz="1800" spc="-1" strike="noStrike">
              <a:solidFill>
                <a:srgbClr val="000000"/>
              </a:solidFill>
              <a:uFill>
                <a:solidFill>
                  <a:srgbClr val="ffffff"/>
                </a:solidFill>
              </a:uFill>
              <a:latin typeface="Calibri"/>
            </a:endParaRPr>
          </a:p>
          <a:p>
            <a:pPr lvl="4" marL="2160000" indent="-216000">
              <a:buClr>
                <a:srgbClr val="000000"/>
              </a:buClr>
              <a:buSzPct val="45000"/>
              <a:buFont typeface="Wingdings" charset="2"/>
              <a:buChar char=""/>
            </a:pPr>
            <a:r>
              <a:rPr b="0" lang="en-US" sz="2000" spc="-1" strike="noStrike">
                <a:solidFill>
                  <a:srgbClr val="000000"/>
                </a:solidFill>
                <a:uFill>
                  <a:solidFill>
                    <a:srgbClr val="ffffff"/>
                  </a:solidFill>
                </a:uFill>
                <a:latin typeface="Calibri"/>
              </a:rPr>
              <a:t>Fifth Outline Level</a:t>
            </a:r>
            <a:endParaRPr b="0" lang="en-US" sz="2000" spc="-1" strike="noStrike">
              <a:solidFill>
                <a:srgbClr val="000000"/>
              </a:solidFill>
              <a:uFill>
                <a:solidFill>
                  <a:srgbClr val="ffffff"/>
                </a:solidFill>
              </a:uFill>
              <a:latin typeface="Calibri"/>
            </a:endParaRPr>
          </a:p>
          <a:p>
            <a:pPr lvl="5" marL="2592000" indent="-216000">
              <a:buClr>
                <a:srgbClr val="000000"/>
              </a:buClr>
              <a:buSzPct val="45000"/>
              <a:buFont typeface="Wingdings" charset="2"/>
              <a:buChar char=""/>
            </a:pPr>
            <a:r>
              <a:rPr b="0" lang="en-US" sz="2000" spc="-1" strike="noStrike">
                <a:solidFill>
                  <a:srgbClr val="000000"/>
                </a:solidFill>
                <a:uFill>
                  <a:solidFill>
                    <a:srgbClr val="ffffff"/>
                  </a:solidFill>
                </a:uFill>
                <a:latin typeface="Calibri"/>
              </a:rPr>
              <a:t>Sixth Outline Level</a:t>
            </a:r>
            <a:endParaRPr b="0" lang="en-US" sz="2000" spc="-1" strike="noStrike">
              <a:solidFill>
                <a:srgbClr val="000000"/>
              </a:solidFill>
              <a:uFill>
                <a:solidFill>
                  <a:srgbClr val="ffffff"/>
                </a:solidFill>
              </a:uFill>
              <a:latin typeface="Calibri"/>
            </a:endParaRPr>
          </a:p>
          <a:p>
            <a:pPr lvl="6" marL="3024000" indent="-216000">
              <a:buClr>
                <a:srgbClr val="000000"/>
              </a:buClr>
              <a:buSzPct val="45000"/>
              <a:buFont typeface="Wingdings" charset="2"/>
              <a:buChar char=""/>
            </a:pPr>
            <a:r>
              <a:rPr b="0" lang="en-US" sz="2000" spc="-1" strike="noStrike">
                <a:solidFill>
                  <a:srgbClr val="000000"/>
                </a:solidFill>
                <a:uFill>
                  <a:solidFill>
                    <a:srgbClr val="ffffff"/>
                  </a:solidFill>
                </a:uFill>
                <a:latin typeface="Calibri"/>
              </a:rPr>
              <a:t>Seventh Outline Level</a:t>
            </a:r>
            <a:endParaRPr b="0" lang="en-US" sz="2000" spc="-1" strike="noStrike">
              <a:solidFill>
                <a:srgbClr val="000000"/>
              </a:solidFill>
              <a:uFill>
                <a:solidFill>
                  <a:srgbClr val="ffffff"/>
                </a:solidFill>
              </a:uFill>
              <a:latin typeface="Calibri"/>
            </a:endParaRPr>
          </a:p>
        </p:txBody>
      </p:sp>
      <p:sp>
        <p:nvSpPr>
          <p:cNvPr id="138" name="PlaceHolder 23"/>
          <p:cNvSpPr>
            <a:spLocks noGrp="1"/>
          </p:cNvSpPr>
          <p:nvPr>
            <p:ph type="body"/>
          </p:nvPr>
        </p:nvSpPr>
        <p:spPr>
          <a:xfrm>
            <a:off x="4952520" y="2553840"/>
            <a:ext cx="524520" cy="392040"/>
          </a:xfrm>
          <a:prstGeom prst="rect">
            <a:avLst/>
          </a:prstGeom>
        </p:spPr>
        <p:txBody>
          <a:bodyPr lIns="0" rIns="0" tIns="0" bIns="0" anchor="ctr"/>
          <a:p>
            <a:pPr marL="432000" indent="-324000">
              <a:buClr>
                <a:srgbClr val="000000"/>
              </a:buClr>
              <a:buSzPct val="45000"/>
              <a:buFont typeface="Wingdings" charset="2"/>
              <a:buChar char=""/>
            </a:pPr>
            <a:r>
              <a:rPr b="1" lang="en-US" sz="1870" spc="-1" strike="noStrike">
                <a:solidFill>
                  <a:srgbClr val="595959"/>
                </a:solidFill>
                <a:uFill>
                  <a:solidFill>
                    <a:srgbClr val="ffffff"/>
                  </a:solidFill>
                </a:uFill>
                <a:latin typeface="Calibri"/>
              </a:rPr>
              <a:t>Click to edit the outline text format</a:t>
            </a:r>
            <a:endParaRPr b="0" lang="en-US" sz="2800" spc="-1" strike="noStrike">
              <a:solidFill>
                <a:srgbClr val="000000"/>
              </a:solidFill>
              <a:uFill>
                <a:solidFill>
                  <a:srgbClr val="ffffff"/>
                </a:solidFill>
              </a:uFill>
              <a:latin typeface="Calibri"/>
            </a:endParaRPr>
          </a:p>
          <a:p>
            <a:pPr lvl="1" marL="864000" indent="-324000">
              <a:buClr>
                <a:srgbClr val="000000"/>
              </a:buClr>
              <a:buSzPct val="75000"/>
              <a:buFont typeface="Symbol" charset="2"/>
              <a:buChar char=""/>
            </a:pPr>
            <a:r>
              <a:rPr b="1" lang="en-US" sz="1870" spc="-1" strike="noStrike">
                <a:solidFill>
                  <a:srgbClr val="595959"/>
                </a:solidFill>
                <a:uFill>
                  <a:solidFill>
                    <a:srgbClr val="ffffff"/>
                  </a:solidFill>
                </a:uFill>
                <a:latin typeface="Calibri"/>
              </a:rPr>
              <a:t>Second Outline Level</a:t>
            </a:r>
            <a:endParaRPr b="0" lang="en-US" sz="2000" spc="-1" strike="noStrike">
              <a:solidFill>
                <a:srgbClr val="000000"/>
              </a:solidFill>
              <a:uFill>
                <a:solidFill>
                  <a:srgbClr val="ffffff"/>
                </a:solidFill>
              </a:uFill>
              <a:latin typeface="Calibri"/>
            </a:endParaRPr>
          </a:p>
          <a:p>
            <a:pPr lvl="2" marL="1296000" indent="-288000">
              <a:buClr>
                <a:srgbClr val="000000"/>
              </a:buClr>
              <a:buSzPct val="45000"/>
              <a:buFont typeface="Wingdings" charset="2"/>
              <a:buChar char=""/>
            </a:pPr>
            <a:r>
              <a:rPr b="1" lang="en-US" sz="1870" spc="-1" strike="noStrike">
                <a:solidFill>
                  <a:srgbClr val="595959"/>
                </a:solidFill>
                <a:uFill>
                  <a:solidFill>
                    <a:srgbClr val="ffffff"/>
                  </a:solidFill>
                </a:uFill>
                <a:latin typeface="Calibri"/>
              </a:rPr>
              <a:t>Third Outline Level</a:t>
            </a:r>
            <a:endParaRPr b="0" lang="en-US" sz="1800" spc="-1" strike="noStrike">
              <a:solidFill>
                <a:srgbClr val="000000"/>
              </a:solidFill>
              <a:uFill>
                <a:solidFill>
                  <a:srgbClr val="ffffff"/>
                </a:solidFill>
              </a:uFill>
              <a:latin typeface="Calibri"/>
            </a:endParaRPr>
          </a:p>
          <a:p>
            <a:pPr lvl="3" marL="1728000" indent="-216000">
              <a:buClr>
                <a:srgbClr val="000000"/>
              </a:buClr>
              <a:buSzPct val="75000"/>
              <a:buFont typeface="Symbol" charset="2"/>
              <a:buChar char=""/>
            </a:pPr>
            <a:r>
              <a:rPr b="1" lang="en-US" sz="1870" spc="-1" strike="noStrike">
                <a:solidFill>
                  <a:srgbClr val="595959"/>
                </a:solidFill>
                <a:uFill>
                  <a:solidFill>
                    <a:srgbClr val="ffffff"/>
                  </a:solidFill>
                </a:uFill>
                <a:latin typeface="Calibri"/>
              </a:rPr>
              <a:t>Fourth Outline Level</a:t>
            </a:r>
            <a:endParaRPr b="0" lang="en-US" sz="1800" spc="-1" strike="noStrike">
              <a:solidFill>
                <a:srgbClr val="000000"/>
              </a:solidFill>
              <a:uFill>
                <a:solidFill>
                  <a:srgbClr val="ffffff"/>
                </a:solidFill>
              </a:uFill>
              <a:latin typeface="Calibri"/>
            </a:endParaRPr>
          </a:p>
          <a:p>
            <a:pPr lvl="4" marL="2160000" indent="-216000">
              <a:buClr>
                <a:srgbClr val="000000"/>
              </a:buClr>
              <a:buSzPct val="45000"/>
              <a:buFont typeface="Wingdings" charset="2"/>
              <a:buChar char=""/>
            </a:pPr>
            <a:r>
              <a:rPr b="1" lang="en-US" sz="1870" spc="-1" strike="noStrike">
                <a:solidFill>
                  <a:srgbClr val="595959"/>
                </a:solidFill>
                <a:uFill>
                  <a:solidFill>
                    <a:srgbClr val="ffffff"/>
                  </a:solidFill>
                </a:uFill>
                <a:latin typeface="Calibri"/>
              </a:rPr>
              <a:t>Fifth Outline Level</a:t>
            </a:r>
            <a:endParaRPr b="0" lang="en-US" sz="2000" spc="-1" strike="noStrike">
              <a:solidFill>
                <a:srgbClr val="000000"/>
              </a:solidFill>
              <a:uFill>
                <a:solidFill>
                  <a:srgbClr val="ffffff"/>
                </a:solidFill>
              </a:uFill>
              <a:latin typeface="Calibri"/>
            </a:endParaRPr>
          </a:p>
          <a:p>
            <a:pPr lvl="5" marL="2592000" indent="-216000">
              <a:buClr>
                <a:srgbClr val="000000"/>
              </a:buClr>
              <a:buSzPct val="45000"/>
              <a:buFont typeface="Wingdings" charset="2"/>
              <a:buChar char=""/>
            </a:pPr>
            <a:r>
              <a:rPr b="1" lang="en-US" sz="1870" spc="-1" strike="noStrike">
                <a:solidFill>
                  <a:srgbClr val="595959"/>
                </a:solidFill>
                <a:uFill>
                  <a:solidFill>
                    <a:srgbClr val="ffffff"/>
                  </a:solidFill>
                </a:uFill>
                <a:latin typeface="Calibri"/>
              </a:rPr>
              <a:t>Sixth Outline Level</a:t>
            </a:r>
            <a:endParaRPr b="0" lang="en-US" sz="2000" spc="-1" strike="noStrike">
              <a:solidFill>
                <a:srgbClr val="000000"/>
              </a:solidFill>
              <a:uFill>
                <a:solidFill>
                  <a:srgbClr val="ffffff"/>
                </a:solidFill>
              </a:uFill>
              <a:latin typeface="Calibri"/>
            </a:endParaRPr>
          </a:p>
          <a:p>
            <a:pPr algn="ctr">
              <a:lnSpc>
                <a:spcPct val="100000"/>
              </a:lnSpc>
            </a:pPr>
            <a:r>
              <a:rPr b="1" lang="en-US" sz="1870" spc="-1" strike="noStrike">
                <a:solidFill>
                  <a:srgbClr val="595959"/>
                </a:solidFill>
                <a:uFill>
                  <a:solidFill>
                    <a:srgbClr val="ffffff"/>
                  </a:solidFill>
                </a:uFill>
                <a:latin typeface="Calibri"/>
              </a:rPr>
              <a:t>Seventh Outline LevelNum</a:t>
            </a:r>
            <a:endParaRPr b="0" lang="en-US" sz="2800" spc="-1" strike="noStrike">
              <a:solidFill>
                <a:srgbClr val="000000"/>
              </a:solidFill>
              <a:uFill>
                <a:solidFill>
                  <a:srgbClr val="ffffff"/>
                </a:solidFill>
              </a:uFill>
              <a:latin typeface="Calibri"/>
            </a:endParaRPr>
          </a:p>
        </p:txBody>
      </p:sp>
      <p:sp>
        <p:nvSpPr>
          <p:cNvPr id="139" name="PlaceHolder 24"/>
          <p:cNvSpPr>
            <a:spLocks noGrp="1"/>
          </p:cNvSpPr>
          <p:nvPr>
            <p:ph type="body"/>
          </p:nvPr>
        </p:nvSpPr>
        <p:spPr>
          <a:xfrm>
            <a:off x="4318920" y="3785400"/>
            <a:ext cx="524520" cy="392040"/>
          </a:xfrm>
          <a:prstGeom prst="rect">
            <a:avLst/>
          </a:prstGeom>
        </p:spPr>
        <p:txBody>
          <a:bodyPr lIns="0" rIns="0" tIns="0" bIns="0" anchor="ctr"/>
          <a:p>
            <a:pPr marL="432000" indent="-324000">
              <a:buClr>
                <a:srgbClr val="000000"/>
              </a:buClr>
              <a:buSzPct val="45000"/>
              <a:buFont typeface="Wingdings" charset="2"/>
              <a:buChar char=""/>
            </a:pPr>
            <a:r>
              <a:rPr b="1" lang="en-US" sz="1870" spc="-1" strike="noStrike">
                <a:solidFill>
                  <a:srgbClr val="595959"/>
                </a:solidFill>
                <a:uFill>
                  <a:solidFill>
                    <a:srgbClr val="ffffff"/>
                  </a:solidFill>
                </a:uFill>
                <a:latin typeface="Calibri"/>
              </a:rPr>
              <a:t>Click to edit the outline text format</a:t>
            </a:r>
            <a:endParaRPr b="0" lang="en-US" sz="2800" spc="-1" strike="noStrike">
              <a:solidFill>
                <a:srgbClr val="000000"/>
              </a:solidFill>
              <a:uFill>
                <a:solidFill>
                  <a:srgbClr val="ffffff"/>
                </a:solidFill>
              </a:uFill>
              <a:latin typeface="Calibri"/>
            </a:endParaRPr>
          </a:p>
          <a:p>
            <a:pPr lvl="1" marL="864000" indent="-324000">
              <a:buClr>
                <a:srgbClr val="000000"/>
              </a:buClr>
              <a:buSzPct val="75000"/>
              <a:buFont typeface="Symbol" charset="2"/>
              <a:buChar char=""/>
            </a:pPr>
            <a:r>
              <a:rPr b="1" lang="en-US" sz="1870" spc="-1" strike="noStrike">
                <a:solidFill>
                  <a:srgbClr val="595959"/>
                </a:solidFill>
                <a:uFill>
                  <a:solidFill>
                    <a:srgbClr val="ffffff"/>
                  </a:solidFill>
                </a:uFill>
                <a:latin typeface="Calibri"/>
              </a:rPr>
              <a:t>Second Outline Level</a:t>
            </a:r>
            <a:endParaRPr b="0" lang="en-US" sz="2000" spc="-1" strike="noStrike">
              <a:solidFill>
                <a:srgbClr val="000000"/>
              </a:solidFill>
              <a:uFill>
                <a:solidFill>
                  <a:srgbClr val="ffffff"/>
                </a:solidFill>
              </a:uFill>
              <a:latin typeface="Calibri"/>
            </a:endParaRPr>
          </a:p>
          <a:p>
            <a:pPr lvl="2" marL="1296000" indent="-288000">
              <a:buClr>
                <a:srgbClr val="000000"/>
              </a:buClr>
              <a:buSzPct val="45000"/>
              <a:buFont typeface="Wingdings" charset="2"/>
              <a:buChar char=""/>
            </a:pPr>
            <a:r>
              <a:rPr b="1" lang="en-US" sz="1870" spc="-1" strike="noStrike">
                <a:solidFill>
                  <a:srgbClr val="595959"/>
                </a:solidFill>
                <a:uFill>
                  <a:solidFill>
                    <a:srgbClr val="ffffff"/>
                  </a:solidFill>
                </a:uFill>
                <a:latin typeface="Calibri"/>
              </a:rPr>
              <a:t>Third Outline Level</a:t>
            </a:r>
            <a:endParaRPr b="0" lang="en-US" sz="1800" spc="-1" strike="noStrike">
              <a:solidFill>
                <a:srgbClr val="000000"/>
              </a:solidFill>
              <a:uFill>
                <a:solidFill>
                  <a:srgbClr val="ffffff"/>
                </a:solidFill>
              </a:uFill>
              <a:latin typeface="Calibri"/>
            </a:endParaRPr>
          </a:p>
          <a:p>
            <a:pPr lvl="3" marL="1728000" indent="-216000">
              <a:buClr>
                <a:srgbClr val="000000"/>
              </a:buClr>
              <a:buSzPct val="75000"/>
              <a:buFont typeface="Symbol" charset="2"/>
              <a:buChar char=""/>
            </a:pPr>
            <a:r>
              <a:rPr b="1" lang="en-US" sz="1870" spc="-1" strike="noStrike">
                <a:solidFill>
                  <a:srgbClr val="595959"/>
                </a:solidFill>
                <a:uFill>
                  <a:solidFill>
                    <a:srgbClr val="ffffff"/>
                  </a:solidFill>
                </a:uFill>
                <a:latin typeface="Calibri"/>
              </a:rPr>
              <a:t>Fourth Outline Level</a:t>
            </a:r>
            <a:endParaRPr b="0" lang="en-US" sz="1800" spc="-1" strike="noStrike">
              <a:solidFill>
                <a:srgbClr val="000000"/>
              </a:solidFill>
              <a:uFill>
                <a:solidFill>
                  <a:srgbClr val="ffffff"/>
                </a:solidFill>
              </a:uFill>
              <a:latin typeface="Calibri"/>
            </a:endParaRPr>
          </a:p>
          <a:p>
            <a:pPr lvl="4" marL="2160000" indent="-216000">
              <a:buClr>
                <a:srgbClr val="000000"/>
              </a:buClr>
              <a:buSzPct val="45000"/>
              <a:buFont typeface="Wingdings" charset="2"/>
              <a:buChar char=""/>
            </a:pPr>
            <a:r>
              <a:rPr b="1" lang="en-US" sz="1870" spc="-1" strike="noStrike">
                <a:solidFill>
                  <a:srgbClr val="595959"/>
                </a:solidFill>
                <a:uFill>
                  <a:solidFill>
                    <a:srgbClr val="ffffff"/>
                  </a:solidFill>
                </a:uFill>
                <a:latin typeface="Calibri"/>
              </a:rPr>
              <a:t>Fifth Outline Level</a:t>
            </a:r>
            <a:endParaRPr b="0" lang="en-US" sz="2000" spc="-1" strike="noStrike">
              <a:solidFill>
                <a:srgbClr val="000000"/>
              </a:solidFill>
              <a:uFill>
                <a:solidFill>
                  <a:srgbClr val="ffffff"/>
                </a:solidFill>
              </a:uFill>
              <a:latin typeface="Calibri"/>
            </a:endParaRPr>
          </a:p>
          <a:p>
            <a:pPr lvl="5" marL="2592000" indent="-216000">
              <a:buClr>
                <a:srgbClr val="000000"/>
              </a:buClr>
              <a:buSzPct val="45000"/>
              <a:buFont typeface="Wingdings" charset="2"/>
              <a:buChar char=""/>
            </a:pPr>
            <a:r>
              <a:rPr b="1" lang="en-US" sz="1870" spc="-1" strike="noStrike">
                <a:solidFill>
                  <a:srgbClr val="595959"/>
                </a:solidFill>
                <a:uFill>
                  <a:solidFill>
                    <a:srgbClr val="ffffff"/>
                  </a:solidFill>
                </a:uFill>
                <a:latin typeface="Calibri"/>
              </a:rPr>
              <a:t>Sixth Outline Level</a:t>
            </a:r>
            <a:endParaRPr b="0" lang="en-US" sz="2000" spc="-1" strike="noStrike">
              <a:solidFill>
                <a:srgbClr val="000000"/>
              </a:solidFill>
              <a:uFill>
                <a:solidFill>
                  <a:srgbClr val="ffffff"/>
                </a:solidFill>
              </a:uFill>
              <a:latin typeface="Calibri"/>
            </a:endParaRPr>
          </a:p>
          <a:p>
            <a:pPr algn="ctr">
              <a:lnSpc>
                <a:spcPct val="100000"/>
              </a:lnSpc>
            </a:pPr>
            <a:r>
              <a:rPr b="1" lang="en-US" sz="1870" spc="-1" strike="noStrike">
                <a:solidFill>
                  <a:srgbClr val="595959"/>
                </a:solidFill>
                <a:uFill>
                  <a:solidFill>
                    <a:srgbClr val="ffffff"/>
                  </a:solidFill>
                </a:uFill>
                <a:latin typeface="Calibri"/>
              </a:rPr>
              <a:t>Seventh Outline LevelNum</a:t>
            </a:r>
            <a:endParaRPr b="0" lang="en-US" sz="2800" spc="-1" strike="noStrike">
              <a:solidFill>
                <a:srgbClr val="000000"/>
              </a:solidFill>
              <a:uFill>
                <a:solidFill>
                  <a:srgbClr val="ffffff"/>
                </a:solidFill>
              </a:uFill>
              <a:latin typeface="Calibri"/>
            </a:endParaRPr>
          </a:p>
        </p:txBody>
      </p:sp>
      <p:sp>
        <p:nvSpPr>
          <p:cNvPr id="140" name="PlaceHolder 25"/>
          <p:cNvSpPr>
            <a:spLocks noGrp="1"/>
          </p:cNvSpPr>
          <p:nvPr>
            <p:ph type="body"/>
          </p:nvPr>
        </p:nvSpPr>
        <p:spPr>
          <a:xfrm>
            <a:off x="4952520" y="5015160"/>
            <a:ext cx="524520" cy="392040"/>
          </a:xfrm>
          <a:prstGeom prst="rect">
            <a:avLst/>
          </a:prstGeom>
        </p:spPr>
        <p:txBody>
          <a:bodyPr lIns="0" rIns="0" tIns="0" bIns="0" anchor="ctr"/>
          <a:p>
            <a:pPr marL="432000" indent="-324000">
              <a:buClr>
                <a:srgbClr val="000000"/>
              </a:buClr>
              <a:buSzPct val="45000"/>
              <a:buFont typeface="Wingdings" charset="2"/>
              <a:buChar char=""/>
            </a:pPr>
            <a:r>
              <a:rPr b="1" lang="en-US" sz="1870" spc="-1" strike="noStrike">
                <a:solidFill>
                  <a:srgbClr val="595959"/>
                </a:solidFill>
                <a:uFill>
                  <a:solidFill>
                    <a:srgbClr val="ffffff"/>
                  </a:solidFill>
                </a:uFill>
                <a:latin typeface="Calibri"/>
              </a:rPr>
              <a:t>Click to edit the outline text format</a:t>
            </a:r>
            <a:endParaRPr b="0" lang="en-US" sz="2800" spc="-1" strike="noStrike">
              <a:solidFill>
                <a:srgbClr val="000000"/>
              </a:solidFill>
              <a:uFill>
                <a:solidFill>
                  <a:srgbClr val="ffffff"/>
                </a:solidFill>
              </a:uFill>
              <a:latin typeface="Calibri"/>
            </a:endParaRPr>
          </a:p>
          <a:p>
            <a:pPr lvl="1" marL="864000" indent="-324000">
              <a:buClr>
                <a:srgbClr val="000000"/>
              </a:buClr>
              <a:buSzPct val="75000"/>
              <a:buFont typeface="Symbol" charset="2"/>
              <a:buChar char=""/>
            </a:pPr>
            <a:r>
              <a:rPr b="1" lang="en-US" sz="1870" spc="-1" strike="noStrike">
                <a:solidFill>
                  <a:srgbClr val="595959"/>
                </a:solidFill>
                <a:uFill>
                  <a:solidFill>
                    <a:srgbClr val="ffffff"/>
                  </a:solidFill>
                </a:uFill>
                <a:latin typeface="Calibri"/>
              </a:rPr>
              <a:t>Second Outline Level</a:t>
            </a:r>
            <a:endParaRPr b="0" lang="en-US" sz="2000" spc="-1" strike="noStrike">
              <a:solidFill>
                <a:srgbClr val="000000"/>
              </a:solidFill>
              <a:uFill>
                <a:solidFill>
                  <a:srgbClr val="ffffff"/>
                </a:solidFill>
              </a:uFill>
              <a:latin typeface="Calibri"/>
            </a:endParaRPr>
          </a:p>
          <a:p>
            <a:pPr lvl="2" marL="1296000" indent="-288000">
              <a:buClr>
                <a:srgbClr val="000000"/>
              </a:buClr>
              <a:buSzPct val="45000"/>
              <a:buFont typeface="Wingdings" charset="2"/>
              <a:buChar char=""/>
            </a:pPr>
            <a:r>
              <a:rPr b="1" lang="en-US" sz="1870" spc="-1" strike="noStrike">
                <a:solidFill>
                  <a:srgbClr val="595959"/>
                </a:solidFill>
                <a:uFill>
                  <a:solidFill>
                    <a:srgbClr val="ffffff"/>
                  </a:solidFill>
                </a:uFill>
                <a:latin typeface="Calibri"/>
              </a:rPr>
              <a:t>Third Outline Level</a:t>
            </a:r>
            <a:endParaRPr b="0" lang="en-US" sz="1800" spc="-1" strike="noStrike">
              <a:solidFill>
                <a:srgbClr val="000000"/>
              </a:solidFill>
              <a:uFill>
                <a:solidFill>
                  <a:srgbClr val="ffffff"/>
                </a:solidFill>
              </a:uFill>
              <a:latin typeface="Calibri"/>
            </a:endParaRPr>
          </a:p>
          <a:p>
            <a:pPr lvl="3" marL="1728000" indent="-216000">
              <a:buClr>
                <a:srgbClr val="000000"/>
              </a:buClr>
              <a:buSzPct val="75000"/>
              <a:buFont typeface="Symbol" charset="2"/>
              <a:buChar char=""/>
            </a:pPr>
            <a:r>
              <a:rPr b="1" lang="en-US" sz="1870" spc="-1" strike="noStrike">
                <a:solidFill>
                  <a:srgbClr val="595959"/>
                </a:solidFill>
                <a:uFill>
                  <a:solidFill>
                    <a:srgbClr val="ffffff"/>
                  </a:solidFill>
                </a:uFill>
                <a:latin typeface="Calibri"/>
              </a:rPr>
              <a:t>Fourth Outline Level</a:t>
            </a:r>
            <a:endParaRPr b="0" lang="en-US" sz="1800" spc="-1" strike="noStrike">
              <a:solidFill>
                <a:srgbClr val="000000"/>
              </a:solidFill>
              <a:uFill>
                <a:solidFill>
                  <a:srgbClr val="ffffff"/>
                </a:solidFill>
              </a:uFill>
              <a:latin typeface="Calibri"/>
            </a:endParaRPr>
          </a:p>
          <a:p>
            <a:pPr lvl="4" marL="2160000" indent="-216000">
              <a:buClr>
                <a:srgbClr val="000000"/>
              </a:buClr>
              <a:buSzPct val="45000"/>
              <a:buFont typeface="Wingdings" charset="2"/>
              <a:buChar char=""/>
            </a:pPr>
            <a:r>
              <a:rPr b="1" lang="en-US" sz="1870" spc="-1" strike="noStrike">
                <a:solidFill>
                  <a:srgbClr val="595959"/>
                </a:solidFill>
                <a:uFill>
                  <a:solidFill>
                    <a:srgbClr val="ffffff"/>
                  </a:solidFill>
                </a:uFill>
                <a:latin typeface="Calibri"/>
              </a:rPr>
              <a:t>Fifth Outline Level</a:t>
            </a:r>
            <a:endParaRPr b="0" lang="en-US" sz="2000" spc="-1" strike="noStrike">
              <a:solidFill>
                <a:srgbClr val="000000"/>
              </a:solidFill>
              <a:uFill>
                <a:solidFill>
                  <a:srgbClr val="ffffff"/>
                </a:solidFill>
              </a:uFill>
              <a:latin typeface="Calibri"/>
            </a:endParaRPr>
          </a:p>
          <a:p>
            <a:pPr lvl="5" marL="2592000" indent="-216000">
              <a:buClr>
                <a:srgbClr val="000000"/>
              </a:buClr>
              <a:buSzPct val="45000"/>
              <a:buFont typeface="Wingdings" charset="2"/>
              <a:buChar char=""/>
            </a:pPr>
            <a:r>
              <a:rPr b="1" lang="en-US" sz="1870" spc="-1" strike="noStrike">
                <a:solidFill>
                  <a:srgbClr val="595959"/>
                </a:solidFill>
                <a:uFill>
                  <a:solidFill>
                    <a:srgbClr val="ffffff"/>
                  </a:solidFill>
                </a:uFill>
                <a:latin typeface="Calibri"/>
              </a:rPr>
              <a:t>Sixth Outline Level</a:t>
            </a:r>
            <a:endParaRPr b="0" lang="en-US" sz="2000" spc="-1" strike="noStrike">
              <a:solidFill>
                <a:srgbClr val="000000"/>
              </a:solidFill>
              <a:uFill>
                <a:solidFill>
                  <a:srgbClr val="ffffff"/>
                </a:solidFill>
              </a:uFill>
              <a:latin typeface="Calibri"/>
            </a:endParaRPr>
          </a:p>
          <a:p>
            <a:pPr algn="ctr">
              <a:lnSpc>
                <a:spcPct val="100000"/>
              </a:lnSpc>
            </a:pPr>
            <a:r>
              <a:rPr b="1" lang="en-US" sz="1870" spc="-1" strike="noStrike">
                <a:solidFill>
                  <a:srgbClr val="595959"/>
                </a:solidFill>
                <a:uFill>
                  <a:solidFill>
                    <a:srgbClr val="ffffff"/>
                  </a:solidFill>
                </a:uFill>
                <a:latin typeface="Calibri"/>
              </a:rPr>
              <a:t>Seventh Outline LevelNum</a:t>
            </a:r>
            <a:endParaRPr b="0" lang="en-US" sz="2800" spc="-1" strike="noStrike">
              <a:solidFill>
                <a:srgbClr val="000000"/>
              </a:solidFill>
              <a:uFill>
                <a:solidFill>
                  <a:srgbClr val="ffffff"/>
                </a:solidFill>
              </a:uFill>
              <a:latin typeface="Calibri"/>
            </a:endParaRPr>
          </a:p>
        </p:txBody>
      </p:sp>
      <p:sp>
        <p:nvSpPr>
          <p:cNvPr id="141" name="PlaceHolder 26"/>
          <p:cNvSpPr>
            <a:spLocks noGrp="1"/>
          </p:cNvSpPr>
          <p:nvPr>
            <p:ph type="body"/>
          </p:nvPr>
        </p:nvSpPr>
        <p:spPr>
          <a:xfrm>
            <a:off x="6714360" y="2553840"/>
            <a:ext cx="524520" cy="392040"/>
          </a:xfrm>
          <a:prstGeom prst="rect">
            <a:avLst/>
          </a:prstGeom>
        </p:spPr>
        <p:txBody>
          <a:bodyPr lIns="0" rIns="0" tIns="0" bIns="0" anchor="ctr"/>
          <a:p>
            <a:pPr marL="432000" indent="-324000">
              <a:buClr>
                <a:srgbClr val="000000"/>
              </a:buClr>
              <a:buSzPct val="45000"/>
              <a:buFont typeface="Wingdings" charset="2"/>
              <a:buChar char=""/>
            </a:pPr>
            <a:r>
              <a:rPr b="1" lang="en-US" sz="1870" spc="-1" strike="noStrike">
                <a:solidFill>
                  <a:srgbClr val="595959"/>
                </a:solidFill>
                <a:uFill>
                  <a:solidFill>
                    <a:srgbClr val="ffffff"/>
                  </a:solidFill>
                </a:uFill>
                <a:latin typeface="Calibri"/>
              </a:rPr>
              <a:t>Click to edit the outline text format</a:t>
            </a:r>
            <a:endParaRPr b="0" lang="en-US" sz="2800" spc="-1" strike="noStrike">
              <a:solidFill>
                <a:srgbClr val="000000"/>
              </a:solidFill>
              <a:uFill>
                <a:solidFill>
                  <a:srgbClr val="ffffff"/>
                </a:solidFill>
              </a:uFill>
              <a:latin typeface="Calibri"/>
            </a:endParaRPr>
          </a:p>
          <a:p>
            <a:pPr lvl="1" marL="864000" indent="-324000">
              <a:buClr>
                <a:srgbClr val="000000"/>
              </a:buClr>
              <a:buSzPct val="75000"/>
              <a:buFont typeface="Symbol" charset="2"/>
              <a:buChar char=""/>
            </a:pPr>
            <a:r>
              <a:rPr b="1" lang="en-US" sz="1870" spc="-1" strike="noStrike">
                <a:solidFill>
                  <a:srgbClr val="595959"/>
                </a:solidFill>
                <a:uFill>
                  <a:solidFill>
                    <a:srgbClr val="ffffff"/>
                  </a:solidFill>
                </a:uFill>
                <a:latin typeface="Calibri"/>
              </a:rPr>
              <a:t>Second Outline Level</a:t>
            </a:r>
            <a:endParaRPr b="0" lang="en-US" sz="2000" spc="-1" strike="noStrike">
              <a:solidFill>
                <a:srgbClr val="000000"/>
              </a:solidFill>
              <a:uFill>
                <a:solidFill>
                  <a:srgbClr val="ffffff"/>
                </a:solidFill>
              </a:uFill>
              <a:latin typeface="Calibri"/>
            </a:endParaRPr>
          </a:p>
          <a:p>
            <a:pPr lvl="2" marL="1296000" indent="-288000">
              <a:buClr>
                <a:srgbClr val="000000"/>
              </a:buClr>
              <a:buSzPct val="45000"/>
              <a:buFont typeface="Wingdings" charset="2"/>
              <a:buChar char=""/>
            </a:pPr>
            <a:r>
              <a:rPr b="1" lang="en-US" sz="1870" spc="-1" strike="noStrike">
                <a:solidFill>
                  <a:srgbClr val="595959"/>
                </a:solidFill>
                <a:uFill>
                  <a:solidFill>
                    <a:srgbClr val="ffffff"/>
                  </a:solidFill>
                </a:uFill>
                <a:latin typeface="Calibri"/>
              </a:rPr>
              <a:t>Third Outline Level</a:t>
            </a:r>
            <a:endParaRPr b="0" lang="en-US" sz="1800" spc="-1" strike="noStrike">
              <a:solidFill>
                <a:srgbClr val="000000"/>
              </a:solidFill>
              <a:uFill>
                <a:solidFill>
                  <a:srgbClr val="ffffff"/>
                </a:solidFill>
              </a:uFill>
              <a:latin typeface="Calibri"/>
            </a:endParaRPr>
          </a:p>
          <a:p>
            <a:pPr lvl="3" marL="1728000" indent="-216000">
              <a:buClr>
                <a:srgbClr val="000000"/>
              </a:buClr>
              <a:buSzPct val="75000"/>
              <a:buFont typeface="Symbol" charset="2"/>
              <a:buChar char=""/>
            </a:pPr>
            <a:r>
              <a:rPr b="1" lang="en-US" sz="1870" spc="-1" strike="noStrike">
                <a:solidFill>
                  <a:srgbClr val="595959"/>
                </a:solidFill>
                <a:uFill>
                  <a:solidFill>
                    <a:srgbClr val="ffffff"/>
                  </a:solidFill>
                </a:uFill>
                <a:latin typeface="Calibri"/>
              </a:rPr>
              <a:t>Fourth Outline Level</a:t>
            </a:r>
            <a:endParaRPr b="0" lang="en-US" sz="1800" spc="-1" strike="noStrike">
              <a:solidFill>
                <a:srgbClr val="000000"/>
              </a:solidFill>
              <a:uFill>
                <a:solidFill>
                  <a:srgbClr val="ffffff"/>
                </a:solidFill>
              </a:uFill>
              <a:latin typeface="Calibri"/>
            </a:endParaRPr>
          </a:p>
          <a:p>
            <a:pPr lvl="4" marL="2160000" indent="-216000">
              <a:buClr>
                <a:srgbClr val="000000"/>
              </a:buClr>
              <a:buSzPct val="45000"/>
              <a:buFont typeface="Wingdings" charset="2"/>
              <a:buChar char=""/>
            </a:pPr>
            <a:r>
              <a:rPr b="1" lang="en-US" sz="1870" spc="-1" strike="noStrike">
                <a:solidFill>
                  <a:srgbClr val="595959"/>
                </a:solidFill>
                <a:uFill>
                  <a:solidFill>
                    <a:srgbClr val="ffffff"/>
                  </a:solidFill>
                </a:uFill>
                <a:latin typeface="Calibri"/>
              </a:rPr>
              <a:t>Fifth Outline Level</a:t>
            </a:r>
            <a:endParaRPr b="0" lang="en-US" sz="2000" spc="-1" strike="noStrike">
              <a:solidFill>
                <a:srgbClr val="000000"/>
              </a:solidFill>
              <a:uFill>
                <a:solidFill>
                  <a:srgbClr val="ffffff"/>
                </a:solidFill>
              </a:uFill>
              <a:latin typeface="Calibri"/>
            </a:endParaRPr>
          </a:p>
          <a:p>
            <a:pPr lvl="5" marL="2592000" indent="-216000">
              <a:buClr>
                <a:srgbClr val="000000"/>
              </a:buClr>
              <a:buSzPct val="45000"/>
              <a:buFont typeface="Wingdings" charset="2"/>
              <a:buChar char=""/>
            </a:pPr>
            <a:r>
              <a:rPr b="1" lang="en-US" sz="1870" spc="-1" strike="noStrike">
                <a:solidFill>
                  <a:srgbClr val="595959"/>
                </a:solidFill>
                <a:uFill>
                  <a:solidFill>
                    <a:srgbClr val="ffffff"/>
                  </a:solidFill>
                </a:uFill>
                <a:latin typeface="Calibri"/>
              </a:rPr>
              <a:t>Sixth Outline Level</a:t>
            </a:r>
            <a:endParaRPr b="0" lang="en-US" sz="2000" spc="-1" strike="noStrike">
              <a:solidFill>
                <a:srgbClr val="000000"/>
              </a:solidFill>
              <a:uFill>
                <a:solidFill>
                  <a:srgbClr val="ffffff"/>
                </a:solidFill>
              </a:uFill>
              <a:latin typeface="Calibri"/>
            </a:endParaRPr>
          </a:p>
          <a:p>
            <a:pPr algn="ctr">
              <a:lnSpc>
                <a:spcPct val="100000"/>
              </a:lnSpc>
            </a:pPr>
            <a:r>
              <a:rPr b="1" lang="en-US" sz="1870" spc="-1" strike="noStrike">
                <a:solidFill>
                  <a:srgbClr val="595959"/>
                </a:solidFill>
                <a:uFill>
                  <a:solidFill>
                    <a:srgbClr val="ffffff"/>
                  </a:solidFill>
                </a:uFill>
                <a:latin typeface="Calibri"/>
              </a:rPr>
              <a:t>Seventh Outline LevelNum</a:t>
            </a:r>
            <a:endParaRPr b="0" lang="en-US" sz="2800" spc="-1" strike="noStrike">
              <a:solidFill>
                <a:srgbClr val="000000"/>
              </a:solidFill>
              <a:uFill>
                <a:solidFill>
                  <a:srgbClr val="ffffff"/>
                </a:solidFill>
              </a:uFill>
              <a:latin typeface="Calibri"/>
            </a:endParaRPr>
          </a:p>
        </p:txBody>
      </p:sp>
      <p:sp>
        <p:nvSpPr>
          <p:cNvPr id="142" name="PlaceHolder 27"/>
          <p:cNvSpPr>
            <a:spLocks noGrp="1"/>
          </p:cNvSpPr>
          <p:nvPr>
            <p:ph type="body"/>
          </p:nvPr>
        </p:nvSpPr>
        <p:spPr>
          <a:xfrm>
            <a:off x="7347960" y="3785400"/>
            <a:ext cx="524520" cy="392040"/>
          </a:xfrm>
          <a:prstGeom prst="rect">
            <a:avLst/>
          </a:prstGeom>
        </p:spPr>
        <p:txBody>
          <a:bodyPr lIns="0" rIns="0" tIns="0" bIns="0" anchor="ctr"/>
          <a:p>
            <a:pPr marL="432000" indent="-324000">
              <a:buClr>
                <a:srgbClr val="000000"/>
              </a:buClr>
              <a:buSzPct val="45000"/>
              <a:buFont typeface="Wingdings" charset="2"/>
              <a:buChar char=""/>
            </a:pPr>
            <a:r>
              <a:rPr b="1" lang="en-US" sz="1870" spc="-1" strike="noStrike">
                <a:solidFill>
                  <a:srgbClr val="595959"/>
                </a:solidFill>
                <a:uFill>
                  <a:solidFill>
                    <a:srgbClr val="ffffff"/>
                  </a:solidFill>
                </a:uFill>
                <a:latin typeface="Calibri"/>
              </a:rPr>
              <a:t>Click to edit the outline text format</a:t>
            </a:r>
            <a:endParaRPr b="0" lang="en-US" sz="2800" spc="-1" strike="noStrike">
              <a:solidFill>
                <a:srgbClr val="000000"/>
              </a:solidFill>
              <a:uFill>
                <a:solidFill>
                  <a:srgbClr val="ffffff"/>
                </a:solidFill>
              </a:uFill>
              <a:latin typeface="Calibri"/>
            </a:endParaRPr>
          </a:p>
          <a:p>
            <a:pPr lvl="1" marL="864000" indent="-324000">
              <a:buClr>
                <a:srgbClr val="000000"/>
              </a:buClr>
              <a:buSzPct val="75000"/>
              <a:buFont typeface="Symbol" charset="2"/>
              <a:buChar char=""/>
            </a:pPr>
            <a:r>
              <a:rPr b="1" lang="en-US" sz="1870" spc="-1" strike="noStrike">
                <a:solidFill>
                  <a:srgbClr val="595959"/>
                </a:solidFill>
                <a:uFill>
                  <a:solidFill>
                    <a:srgbClr val="ffffff"/>
                  </a:solidFill>
                </a:uFill>
                <a:latin typeface="Calibri"/>
              </a:rPr>
              <a:t>Second Outline Level</a:t>
            </a:r>
            <a:endParaRPr b="0" lang="en-US" sz="2000" spc="-1" strike="noStrike">
              <a:solidFill>
                <a:srgbClr val="000000"/>
              </a:solidFill>
              <a:uFill>
                <a:solidFill>
                  <a:srgbClr val="ffffff"/>
                </a:solidFill>
              </a:uFill>
              <a:latin typeface="Calibri"/>
            </a:endParaRPr>
          </a:p>
          <a:p>
            <a:pPr lvl="2" marL="1296000" indent="-288000">
              <a:buClr>
                <a:srgbClr val="000000"/>
              </a:buClr>
              <a:buSzPct val="45000"/>
              <a:buFont typeface="Wingdings" charset="2"/>
              <a:buChar char=""/>
            </a:pPr>
            <a:r>
              <a:rPr b="1" lang="en-US" sz="1870" spc="-1" strike="noStrike">
                <a:solidFill>
                  <a:srgbClr val="595959"/>
                </a:solidFill>
                <a:uFill>
                  <a:solidFill>
                    <a:srgbClr val="ffffff"/>
                  </a:solidFill>
                </a:uFill>
                <a:latin typeface="Calibri"/>
              </a:rPr>
              <a:t>Third Outline Level</a:t>
            </a:r>
            <a:endParaRPr b="0" lang="en-US" sz="1800" spc="-1" strike="noStrike">
              <a:solidFill>
                <a:srgbClr val="000000"/>
              </a:solidFill>
              <a:uFill>
                <a:solidFill>
                  <a:srgbClr val="ffffff"/>
                </a:solidFill>
              </a:uFill>
              <a:latin typeface="Calibri"/>
            </a:endParaRPr>
          </a:p>
          <a:p>
            <a:pPr lvl="3" marL="1728000" indent="-216000">
              <a:buClr>
                <a:srgbClr val="000000"/>
              </a:buClr>
              <a:buSzPct val="75000"/>
              <a:buFont typeface="Symbol" charset="2"/>
              <a:buChar char=""/>
            </a:pPr>
            <a:r>
              <a:rPr b="1" lang="en-US" sz="1870" spc="-1" strike="noStrike">
                <a:solidFill>
                  <a:srgbClr val="595959"/>
                </a:solidFill>
                <a:uFill>
                  <a:solidFill>
                    <a:srgbClr val="ffffff"/>
                  </a:solidFill>
                </a:uFill>
                <a:latin typeface="Calibri"/>
              </a:rPr>
              <a:t>Fourth Outline Level</a:t>
            </a:r>
            <a:endParaRPr b="0" lang="en-US" sz="1800" spc="-1" strike="noStrike">
              <a:solidFill>
                <a:srgbClr val="000000"/>
              </a:solidFill>
              <a:uFill>
                <a:solidFill>
                  <a:srgbClr val="ffffff"/>
                </a:solidFill>
              </a:uFill>
              <a:latin typeface="Calibri"/>
            </a:endParaRPr>
          </a:p>
          <a:p>
            <a:pPr lvl="4" marL="2160000" indent="-216000">
              <a:buClr>
                <a:srgbClr val="000000"/>
              </a:buClr>
              <a:buSzPct val="45000"/>
              <a:buFont typeface="Wingdings" charset="2"/>
              <a:buChar char=""/>
            </a:pPr>
            <a:r>
              <a:rPr b="1" lang="en-US" sz="1870" spc="-1" strike="noStrike">
                <a:solidFill>
                  <a:srgbClr val="595959"/>
                </a:solidFill>
                <a:uFill>
                  <a:solidFill>
                    <a:srgbClr val="ffffff"/>
                  </a:solidFill>
                </a:uFill>
                <a:latin typeface="Calibri"/>
              </a:rPr>
              <a:t>Fifth Outline Level</a:t>
            </a:r>
            <a:endParaRPr b="0" lang="en-US" sz="2000" spc="-1" strike="noStrike">
              <a:solidFill>
                <a:srgbClr val="000000"/>
              </a:solidFill>
              <a:uFill>
                <a:solidFill>
                  <a:srgbClr val="ffffff"/>
                </a:solidFill>
              </a:uFill>
              <a:latin typeface="Calibri"/>
            </a:endParaRPr>
          </a:p>
          <a:p>
            <a:pPr lvl="5" marL="2592000" indent="-216000">
              <a:buClr>
                <a:srgbClr val="000000"/>
              </a:buClr>
              <a:buSzPct val="45000"/>
              <a:buFont typeface="Wingdings" charset="2"/>
              <a:buChar char=""/>
            </a:pPr>
            <a:r>
              <a:rPr b="1" lang="en-US" sz="1870" spc="-1" strike="noStrike">
                <a:solidFill>
                  <a:srgbClr val="595959"/>
                </a:solidFill>
                <a:uFill>
                  <a:solidFill>
                    <a:srgbClr val="ffffff"/>
                  </a:solidFill>
                </a:uFill>
                <a:latin typeface="Calibri"/>
              </a:rPr>
              <a:t>Sixth Outline Level</a:t>
            </a:r>
            <a:endParaRPr b="0" lang="en-US" sz="2000" spc="-1" strike="noStrike">
              <a:solidFill>
                <a:srgbClr val="000000"/>
              </a:solidFill>
              <a:uFill>
                <a:solidFill>
                  <a:srgbClr val="ffffff"/>
                </a:solidFill>
              </a:uFill>
              <a:latin typeface="Calibri"/>
            </a:endParaRPr>
          </a:p>
          <a:p>
            <a:pPr algn="ctr">
              <a:lnSpc>
                <a:spcPct val="100000"/>
              </a:lnSpc>
            </a:pPr>
            <a:r>
              <a:rPr b="1" lang="en-US" sz="1870" spc="-1" strike="noStrike">
                <a:solidFill>
                  <a:srgbClr val="595959"/>
                </a:solidFill>
                <a:uFill>
                  <a:solidFill>
                    <a:srgbClr val="ffffff"/>
                  </a:solidFill>
                </a:uFill>
                <a:latin typeface="Calibri"/>
              </a:rPr>
              <a:t>Seventh Outline LevelNum</a:t>
            </a:r>
            <a:endParaRPr b="0" lang="en-US" sz="2800" spc="-1" strike="noStrike">
              <a:solidFill>
                <a:srgbClr val="000000"/>
              </a:solidFill>
              <a:uFill>
                <a:solidFill>
                  <a:srgbClr val="ffffff"/>
                </a:solidFill>
              </a:uFill>
              <a:latin typeface="Calibri"/>
            </a:endParaRPr>
          </a:p>
        </p:txBody>
      </p:sp>
      <p:sp>
        <p:nvSpPr>
          <p:cNvPr id="143" name="PlaceHolder 28"/>
          <p:cNvSpPr>
            <a:spLocks noGrp="1"/>
          </p:cNvSpPr>
          <p:nvPr>
            <p:ph type="body"/>
          </p:nvPr>
        </p:nvSpPr>
        <p:spPr>
          <a:xfrm>
            <a:off x="6714360" y="5015160"/>
            <a:ext cx="524520" cy="392040"/>
          </a:xfrm>
          <a:prstGeom prst="rect">
            <a:avLst/>
          </a:prstGeom>
        </p:spPr>
        <p:txBody>
          <a:bodyPr lIns="0" rIns="0" tIns="0" bIns="0" anchor="ctr"/>
          <a:p>
            <a:pPr marL="432000" indent="-324000">
              <a:buClr>
                <a:srgbClr val="000000"/>
              </a:buClr>
              <a:buSzPct val="45000"/>
              <a:buFont typeface="Wingdings" charset="2"/>
              <a:buChar char=""/>
            </a:pPr>
            <a:r>
              <a:rPr b="1" lang="en-US" sz="1870" spc="-1" strike="noStrike">
                <a:solidFill>
                  <a:srgbClr val="595959"/>
                </a:solidFill>
                <a:uFill>
                  <a:solidFill>
                    <a:srgbClr val="ffffff"/>
                  </a:solidFill>
                </a:uFill>
                <a:latin typeface="Calibri"/>
              </a:rPr>
              <a:t>Click to edit the outline text format</a:t>
            </a:r>
            <a:endParaRPr b="0" lang="en-US" sz="2800" spc="-1" strike="noStrike">
              <a:solidFill>
                <a:srgbClr val="000000"/>
              </a:solidFill>
              <a:uFill>
                <a:solidFill>
                  <a:srgbClr val="ffffff"/>
                </a:solidFill>
              </a:uFill>
              <a:latin typeface="Calibri"/>
            </a:endParaRPr>
          </a:p>
          <a:p>
            <a:pPr lvl="1" marL="864000" indent="-324000">
              <a:buClr>
                <a:srgbClr val="000000"/>
              </a:buClr>
              <a:buSzPct val="75000"/>
              <a:buFont typeface="Symbol" charset="2"/>
              <a:buChar char=""/>
            </a:pPr>
            <a:r>
              <a:rPr b="1" lang="en-US" sz="1870" spc="-1" strike="noStrike">
                <a:solidFill>
                  <a:srgbClr val="595959"/>
                </a:solidFill>
                <a:uFill>
                  <a:solidFill>
                    <a:srgbClr val="ffffff"/>
                  </a:solidFill>
                </a:uFill>
                <a:latin typeface="Calibri"/>
              </a:rPr>
              <a:t>Second Outline Level</a:t>
            </a:r>
            <a:endParaRPr b="0" lang="en-US" sz="2000" spc="-1" strike="noStrike">
              <a:solidFill>
                <a:srgbClr val="000000"/>
              </a:solidFill>
              <a:uFill>
                <a:solidFill>
                  <a:srgbClr val="ffffff"/>
                </a:solidFill>
              </a:uFill>
              <a:latin typeface="Calibri"/>
            </a:endParaRPr>
          </a:p>
          <a:p>
            <a:pPr lvl="2" marL="1296000" indent="-288000">
              <a:buClr>
                <a:srgbClr val="000000"/>
              </a:buClr>
              <a:buSzPct val="45000"/>
              <a:buFont typeface="Wingdings" charset="2"/>
              <a:buChar char=""/>
            </a:pPr>
            <a:r>
              <a:rPr b="1" lang="en-US" sz="1870" spc="-1" strike="noStrike">
                <a:solidFill>
                  <a:srgbClr val="595959"/>
                </a:solidFill>
                <a:uFill>
                  <a:solidFill>
                    <a:srgbClr val="ffffff"/>
                  </a:solidFill>
                </a:uFill>
                <a:latin typeface="Calibri"/>
              </a:rPr>
              <a:t>Third Outline Level</a:t>
            </a:r>
            <a:endParaRPr b="0" lang="en-US" sz="1800" spc="-1" strike="noStrike">
              <a:solidFill>
                <a:srgbClr val="000000"/>
              </a:solidFill>
              <a:uFill>
                <a:solidFill>
                  <a:srgbClr val="ffffff"/>
                </a:solidFill>
              </a:uFill>
              <a:latin typeface="Calibri"/>
            </a:endParaRPr>
          </a:p>
          <a:p>
            <a:pPr lvl="3" marL="1728000" indent="-216000">
              <a:buClr>
                <a:srgbClr val="000000"/>
              </a:buClr>
              <a:buSzPct val="75000"/>
              <a:buFont typeface="Symbol" charset="2"/>
              <a:buChar char=""/>
            </a:pPr>
            <a:r>
              <a:rPr b="1" lang="en-US" sz="1870" spc="-1" strike="noStrike">
                <a:solidFill>
                  <a:srgbClr val="595959"/>
                </a:solidFill>
                <a:uFill>
                  <a:solidFill>
                    <a:srgbClr val="ffffff"/>
                  </a:solidFill>
                </a:uFill>
                <a:latin typeface="Calibri"/>
              </a:rPr>
              <a:t>Fourth Outline Level</a:t>
            </a:r>
            <a:endParaRPr b="0" lang="en-US" sz="1800" spc="-1" strike="noStrike">
              <a:solidFill>
                <a:srgbClr val="000000"/>
              </a:solidFill>
              <a:uFill>
                <a:solidFill>
                  <a:srgbClr val="ffffff"/>
                </a:solidFill>
              </a:uFill>
              <a:latin typeface="Calibri"/>
            </a:endParaRPr>
          </a:p>
          <a:p>
            <a:pPr lvl="4" marL="2160000" indent="-216000">
              <a:buClr>
                <a:srgbClr val="000000"/>
              </a:buClr>
              <a:buSzPct val="45000"/>
              <a:buFont typeface="Wingdings" charset="2"/>
              <a:buChar char=""/>
            </a:pPr>
            <a:r>
              <a:rPr b="1" lang="en-US" sz="1870" spc="-1" strike="noStrike">
                <a:solidFill>
                  <a:srgbClr val="595959"/>
                </a:solidFill>
                <a:uFill>
                  <a:solidFill>
                    <a:srgbClr val="ffffff"/>
                  </a:solidFill>
                </a:uFill>
                <a:latin typeface="Calibri"/>
              </a:rPr>
              <a:t>Fifth Outline Level</a:t>
            </a:r>
            <a:endParaRPr b="0" lang="en-US" sz="2000" spc="-1" strike="noStrike">
              <a:solidFill>
                <a:srgbClr val="000000"/>
              </a:solidFill>
              <a:uFill>
                <a:solidFill>
                  <a:srgbClr val="ffffff"/>
                </a:solidFill>
              </a:uFill>
              <a:latin typeface="Calibri"/>
            </a:endParaRPr>
          </a:p>
          <a:p>
            <a:pPr lvl="5" marL="2592000" indent="-216000">
              <a:buClr>
                <a:srgbClr val="000000"/>
              </a:buClr>
              <a:buSzPct val="45000"/>
              <a:buFont typeface="Wingdings" charset="2"/>
              <a:buChar char=""/>
            </a:pPr>
            <a:r>
              <a:rPr b="1" lang="en-US" sz="1870" spc="-1" strike="noStrike">
                <a:solidFill>
                  <a:srgbClr val="595959"/>
                </a:solidFill>
                <a:uFill>
                  <a:solidFill>
                    <a:srgbClr val="ffffff"/>
                  </a:solidFill>
                </a:uFill>
                <a:latin typeface="Calibri"/>
              </a:rPr>
              <a:t>Sixth Outline Level</a:t>
            </a:r>
            <a:endParaRPr b="0" lang="en-US" sz="2000" spc="-1" strike="noStrike">
              <a:solidFill>
                <a:srgbClr val="000000"/>
              </a:solidFill>
              <a:uFill>
                <a:solidFill>
                  <a:srgbClr val="ffffff"/>
                </a:solidFill>
              </a:uFill>
              <a:latin typeface="Calibri"/>
            </a:endParaRPr>
          </a:p>
          <a:p>
            <a:pPr algn="ctr">
              <a:lnSpc>
                <a:spcPct val="100000"/>
              </a:lnSpc>
            </a:pPr>
            <a:r>
              <a:rPr b="1" lang="en-US" sz="1870" spc="-1" strike="noStrike">
                <a:solidFill>
                  <a:srgbClr val="595959"/>
                </a:solidFill>
                <a:uFill>
                  <a:solidFill>
                    <a:srgbClr val="ffffff"/>
                  </a:solidFill>
                </a:uFill>
                <a:latin typeface="Calibri"/>
              </a:rPr>
              <a:t>Seventh Outline LevelNum</a:t>
            </a:r>
            <a:endParaRPr b="0" lang="en-US" sz="2800" spc="-1" strike="noStrike">
              <a:solidFill>
                <a:srgbClr val="000000"/>
              </a:solidFill>
              <a:uFill>
                <a:solidFill>
                  <a:srgbClr val="ffffff"/>
                </a:solidFill>
              </a:uFill>
              <a:latin typeface="Calibri"/>
            </a:endParaRPr>
          </a:p>
        </p:txBody>
      </p:sp>
      <p:sp>
        <p:nvSpPr>
          <p:cNvPr id="144" name="PlaceHolder 29"/>
          <p:cNvSpPr>
            <a:spLocks noGrp="1"/>
          </p:cNvSpPr>
          <p:nvPr>
            <p:ph type="body"/>
          </p:nvPr>
        </p:nvSpPr>
        <p:spPr>
          <a:xfrm>
            <a:off x="2082960" y="1626120"/>
            <a:ext cx="1676160" cy="256680"/>
          </a:xfrm>
          <a:prstGeom prst="rect">
            <a:avLst/>
          </a:prstGeom>
        </p:spPr>
        <p:txBody>
          <a:bodyPr lIns="0" rIns="0" tIns="0" bIns="0"/>
          <a:p>
            <a:pPr marL="432000" indent="-324000">
              <a:buClr>
                <a:srgbClr val="000000"/>
              </a:buClr>
              <a:buSzPct val="45000"/>
              <a:buFont typeface="Wingdings" charset="2"/>
              <a:buChar char=""/>
            </a:pPr>
            <a:r>
              <a:rPr b="0" lang="en-US" sz="2800" spc="-1" strike="noStrike">
                <a:solidFill>
                  <a:srgbClr val="000000"/>
                </a:solidFill>
                <a:uFill>
                  <a:solidFill>
                    <a:srgbClr val="ffffff"/>
                  </a:solidFill>
                </a:uFill>
                <a:latin typeface="Calibri"/>
              </a:rPr>
              <a:t>Click to edit the outline text format</a:t>
            </a:r>
            <a:endParaRPr b="0" lang="en-US" sz="2800" spc="-1" strike="noStrike">
              <a:solidFill>
                <a:srgbClr val="000000"/>
              </a:solidFill>
              <a:uFill>
                <a:solidFill>
                  <a:srgbClr val="ffffff"/>
                </a:solidFill>
              </a:uFill>
              <a:latin typeface="Calibri"/>
            </a:endParaRPr>
          </a:p>
          <a:p>
            <a:pPr lvl="1" marL="864000" indent="-324000">
              <a:buClr>
                <a:srgbClr val="000000"/>
              </a:buClr>
              <a:buSzPct val="75000"/>
              <a:buFont typeface="Symbol" charset="2"/>
              <a:buChar char=""/>
            </a:pPr>
            <a:r>
              <a:rPr b="0" lang="en-US" sz="2000" spc="-1" strike="noStrike">
                <a:solidFill>
                  <a:srgbClr val="000000"/>
                </a:solidFill>
                <a:uFill>
                  <a:solidFill>
                    <a:srgbClr val="ffffff"/>
                  </a:solidFill>
                </a:uFill>
                <a:latin typeface="Calibri"/>
              </a:rPr>
              <a:t>Second Outline Level</a:t>
            </a:r>
            <a:endParaRPr b="0" lang="en-US" sz="2000" spc="-1" strike="noStrike">
              <a:solidFill>
                <a:srgbClr val="000000"/>
              </a:solidFill>
              <a:uFill>
                <a:solidFill>
                  <a:srgbClr val="ffffff"/>
                </a:solidFill>
              </a:uFill>
              <a:latin typeface="Calibri"/>
            </a:endParaRPr>
          </a:p>
          <a:p>
            <a:pPr lvl="2" marL="1296000" indent="-288000">
              <a:buClr>
                <a:srgbClr val="000000"/>
              </a:buClr>
              <a:buSzPct val="45000"/>
              <a:buFont typeface="Wingdings" charset="2"/>
              <a:buChar char=""/>
            </a:pPr>
            <a:r>
              <a:rPr b="0" lang="en-US" sz="1800" spc="-1" strike="noStrike">
                <a:solidFill>
                  <a:srgbClr val="000000"/>
                </a:solidFill>
                <a:uFill>
                  <a:solidFill>
                    <a:srgbClr val="ffffff"/>
                  </a:solidFill>
                </a:uFill>
                <a:latin typeface="Calibri"/>
              </a:rPr>
              <a:t>Third Outline Level</a:t>
            </a:r>
            <a:endParaRPr b="0" lang="en-US" sz="1800" spc="-1" strike="noStrike">
              <a:solidFill>
                <a:srgbClr val="000000"/>
              </a:solidFill>
              <a:uFill>
                <a:solidFill>
                  <a:srgbClr val="ffffff"/>
                </a:solidFill>
              </a:uFill>
              <a:latin typeface="Calibri"/>
            </a:endParaRPr>
          </a:p>
          <a:p>
            <a:pPr lvl="3" marL="1728000" indent="-216000">
              <a:buClr>
                <a:srgbClr val="000000"/>
              </a:buClr>
              <a:buSzPct val="75000"/>
              <a:buFont typeface="Symbol" charset="2"/>
              <a:buChar char=""/>
            </a:pPr>
            <a:r>
              <a:rPr b="0" lang="en-US" sz="1800" spc="-1" strike="noStrike">
                <a:solidFill>
                  <a:srgbClr val="000000"/>
                </a:solidFill>
                <a:uFill>
                  <a:solidFill>
                    <a:srgbClr val="ffffff"/>
                  </a:solidFill>
                </a:uFill>
                <a:latin typeface="Calibri"/>
              </a:rPr>
              <a:t>Fourth Outline Level</a:t>
            </a:r>
            <a:endParaRPr b="0" lang="en-US" sz="1800" spc="-1" strike="noStrike">
              <a:solidFill>
                <a:srgbClr val="000000"/>
              </a:solidFill>
              <a:uFill>
                <a:solidFill>
                  <a:srgbClr val="ffffff"/>
                </a:solidFill>
              </a:uFill>
              <a:latin typeface="Calibri"/>
            </a:endParaRPr>
          </a:p>
          <a:p>
            <a:pPr lvl="4" marL="2160000" indent="-216000">
              <a:buClr>
                <a:srgbClr val="000000"/>
              </a:buClr>
              <a:buSzPct val="45000"/>
              <a:buFont typeface="Wingdings" charset="2"/>
              <a:buChar char=""/>
            </a:pPr>
            <a:r>
              <a:rPr b="0" lang="en-US" sz="2000" spc="-1" strike="noStrike">
                <a:solidFill>
                  <a:srgbClr val="000000"/>
                </a:solidFill>
                <a:uFill>
                  <a:solidFill>
                    <a:srgbClr val="ffffff"/>
                  </a:solidFill>
                </a:uFill>
                <a:latin typeface="Calibri"/>
              </a:rPr>
              <a:t>Fifth Outline Level</a:t>
            </a:r>
            <a:endParaRPr b="0" lang="en-US" sz="2000" spc="-1" strike="noStrike">
              <a:solidFill>
                <a:srgbClr val="000000"/>
              </a:solidFill>
              <a:uFill>
                <a:solidFill>
                  <a:srgbClr val="ffffff"/>
                </a:solidFill>
              </a:uFill>
              <a:latin typeface="Calibri"/>
            </a:endParaRPr>
          </a:p>
          <a:p>
            <a:pPr lvl="5" marL="2592000" indent="-216000">
              <a:buClr>
                <a:srgbClr val="000000"/>
              </a:buClr>
              <a:buSzPct val="45000"/>
              <a:buFont typeface="Wingdings" charset="2"/>
              <a:buChar char=""/>
            </a:pPr>
            <a:r>
              <a:rPr b="0" lang="en-US" sz="2000" spc="-1" strike="noStrike">
                <a:solidFill>
                  <a:srgbClr val="000000"/>
                </a:solidFill>
                <a:uFill>
                  <a:solidFill>
                    <a:srgbClr val="ffffff"/>
                  </a:solidFill>
                </a:uFill>
                <a:latin typeface="Calibri"/>
              </a:rPr>
              <a:t>Sixth Outline Level</a:t>
            </a:r>
            <a:endParaRPr b="0" lang="en-US" sz="2000" spc="-1" strike="noStrike">
              <a:solidFill>
                <a:srgbClr val="000000"/>
              </a:solidFill>
              <a:uFill>
                <a:solidFill>
                  <a:srgbClr val="ffffff"/>
                </a:solidFill>
              </a:uFill>
              <a:latin typeface="Calibri"/>
            </a:endParaRPr>
          </a:p>
          <a:p>
            <a:pPr lvl="6" marL="3024000" indent="-216000">
              <a:buClr>
                <a:srgbClr val="000000"/>
              </a:buClr>
              <a:buSzPct val="45000"/>
              <a:buFont typeface="Wingdings" charset="2"/>
              <a:buChar char=""/>
            </a:pPr>
            <a:r>
              <a:rPr b="0" lang="en-US" sz="2000" spc="-1" strike="noStrike">
                <a:solidFill>
                  <a:srgbClr val="000000"/>
                </a:solidFill>
                <a:uFill>
                  <a:solidFill>
                    <a:srgbClr val="ffffff"/>
                  </a:solidFill>
                </a:uFill>
                <a:latin typeface="Calibri"/>
              </a:rPr>
              <a:t>Seventh Outline Level</a:t>
            </a:r>
            <a:endParaRPr b="0" lang="en-US" sz="2000" spc="-1" strike="noStrike">
              <a:solidFill>
                <a:srgbClr val="000000"/>
              </a:solidFill>
              <a:uFill>
                <a:solidFill>
                  <a:srgbClr val="ffffff"/>
                </a:solidFill>
              </a:uFill>
              <a:latin typeface="Calibri"/>
            </a:endParaRPr>
          </a:p>
        </p:txBody>
      </p:sp>
      <p:sp>
        <p:nvSpPr>
          <p:cNvPr id="145" name="PlaceHolder 30"/>
          <p:cNvSpPr>
            <a:spLocks noGrp="1"/>
          </p:cNvSpPr>
          <p:nvPr>
            <p:ph type="body"/>
          </p:nvPr>
        </p:nvSpPr>
        <p:spPr>
          <a:xfrm>
            <a:off x="2082960" y="6087960"/>
            <a:ext cx="1676160" cy="256680"/>
          </a:xfrm>
          <a:prstGeom prst="rect">
            <a:avLst/>
          </a:prstGeom>
        </p:spPr>
        <p:txBody>
          <a:bodyPr lIns="0" rIns="0" tIns="0" bIns="0"/>
          <a:p>
            <a:pPr marL="432000" indent="-324000">
              <a:buClr>
                <a:srgbClr val="000000"/>
              </a:buClr>
              <a:buSzPct val="45000"/>
              <a:buFont typeface="Wingdings" charset="2"/>
              <a:buChar char=""/>
            </a:pPr>
            <a:r>
              <a:rPr b="0" lang="en-US" sz="2800" spc="-1" strike="noStrike">
                <a:solidFill>
                  <a:srgbClr val="000000"/>
                </a:solidFill>
                <a:uFill>
                  <a:solidFill>
                    <a:srgbClr val="ffffff"/>
                  </a:solidFill>
                </a:uFill>
                <a:latin typeface="Calibri"/>
              </a:rPr>
              <a:t>Click to edit the outline text format</a:t>
            </a:r>
            <a:endParaRPr b="0" lang="en-US" sz="2800" spc="-1" strike="noStrike">
              <a:solidFill>
                <a:srgbClr val="000000"/>
              </a:solidFill>
              <a:uFill>
                <a:solidFill>
                  <a:srgbClr val="ffffff"/>
                </a:solidFill>
              </a:uFill>
              <a:latin typeface="Calibri"/>
            </a:endParaRPr>
          </a:p>
          <a:p>
            <a:pPr lvl="1" marL="864000" indent="-324000">
              <a:buClr>
                <a:srgbClr val="000000"/>
              </a:buClr>
              <a:buSzPct val="75000"/>
              <a:buFont typeface="Symbol" charset="2"/>
              <a:buChar char=""/>
            </a:pPr>
            <a:r>
              <a:rPr b="0" lang="en-US" sz="2000" spc="-1" strike="noStrike">
                <a:solidFill>
                  <a:srgbClr val="000000"/>
                </a:solidFill>
                <a:uFill>
                  <a:solidFill>
                    <a:srgbClr val="ffffff"/>
                  </a:solidFill>
                </a:uFill>
                <a:latin typeface="Calibri"/>
              </a:rPr>
              <a:t>Second Outline Level</a:t>
            </a:r>
            <a:endParaRPr b="0" lang="en-US" sz="2000" spc="-1" strike="noStrike">
              <a:solidFill>
                <a:srgbClr val="000000"/>
              </a:solidFill>
              <a:uFill>
                <a:solidFill>
                  <a:srgbClr val="ffffff"/>
                </a:solidFill>
              </a:uFill>
              <a:latin typeface="Calibri"/>
            </a:endParaRPr>
          </a:p>
          <a:p>
            <a:pPr lvl="2" marL="1296000" indent="-288000">
              <a:buClr>
                <a:srgbClr val="000000"/>
              </a:buClr>
              <a:buSzPct val="45000"/>
              <a:buFont typeface="Wingdings" charset="2"/>
              <a:buChar char=""/>
            </a:pPr>
            <a:r>
              <a:rPr b="0" lang="en-US" sz="1800" spc="-1" strike="noStrike">
                <a:solidFill>
                  <a:srgbClr val="000000"/>
                </a:solidFill>
                <a:uFill>
                  <a:solidFill>
                    <a:srgbClr val="ffffff"/>
                  </a:solidFill>
                </a:uFill>
                <a:latin typeface="Calibri"/>
              </a:rPr>
              <a:t>Third Outline Level</a:t>
            </a:r>
            <a:endParaRPr b="0" lang="en-US" sz="1800" spc="-1" strike="noStrike">
              <a:solidFill>
                <a:srgbClr val="000000"/>
              </a:solidFill>
              <a:uFill>
                <a:solidFill>
                  <a:srgbClr val="ffffff"/>
                </a:solidFill>
              </a:uFill>
              <a:latin typeface="Calibri"/>
            </a:endParaRPr>
          </a:p>
          <a:p>
            <a:pPr lvl="3" marL="1728000" indent="-216000">
              <a:buClr>
                <a:srgbClr val="000000"/>
              </a:buClr>
              <a:buSzPct val="75000"/>
              <a:buFont typeface="Symbol" charset="2"/>
              <a:buChar char=""/>
            </a:pPr>
            <a:r>
              <a:rPr b="0" lang="en-US" sz="1800" spc="-1" strike="noStrike">
                <a:solidFill>
                  <a:srgbClr val="000000"/>
                </a:solidFill>
                <a:uFill>
                  <a:solidFill>
                    <a:srgbClr val="ffffff"/>
                  </a:solidFill>
                </a:uFill>
                <a:latin typeface="Calibri"/>
              </a:rPr>
              <a:t>Fourth Outline Level</a:t>
            </a:r>
            <a:endParaRPr b="0" lang="en-US" sz="1800" spc="-1" strike="noStrike">
              <a:solidFill>
                <a:srgbClr val="000000"/>
              </a:solidFill>
              <a:uFill>
                <a:solidFill>
                  <a:srgbClr val="ffffff"/>
                </a:solidFill>
              </a:uFill>
              <a:latin typeface="Calibri"/>
            </a:endParaRPr>
          </a:p>
          <a:p>
            <a:pPr lvl="4" marL="2160000" indent="-216000">
              <a:buClr>
                <a:srgbClr val="000000"/>
              </a:buClr>
              <a:buSzPct val="45000"/>
              <a:buFont typeface="Wingdings" charset="2"/>
              <a:buChar char=""/>
            </a:pPr>
            <a:r>
              <a:rPr b="0" lang="en-US" sz="2000" spc="-1" strike="noStrike">
                <a:solidFill>
                  <a:srgbClr val="000000"/>
                </a:solidFill>
                <a:uFill>
                  <a:solidFill>
                    <a:srgbClr val="ffffff"/>
                  </a:solidFill>
                </a:uFill>
                <a:latin typeface="Calibri"/>
              </a:rPr>
              <a:t>Fifth Outline Level</a:t>
            </a:r>
            <a:endParaRPr b="0" lang="en-US" sz="2000" spc="-1" strike="noStrike">
              <a:solidFill>
                <a:srgbClr val="000000"/>
              </a:solidFill>
              <a:uFill>
                <a:solidFill>
                  <a:srgbClr val="ffffff"/>
                </a:solidFill>
              </a:uFill>
              <a:latin typeface="Calibri"/>
            </a:endParaRPr>
          </a:p>
          <a:p>
            <a:pPr lvl="5" marL="2592000" indent="-216000">
              <a:buClr>
                <a:srgbClr val="000000"/>
              </a:buClr>
              <a:buSzPct val="45000"/>
              <a:buFont typeface="Wingdings" charset="2"/>
              <a:buChar char=""/>
            </a:pPr>
            <a:r>
              <a:rPr b="0" lang="en-US" sz="2000" spc="-1" strike="noStrike">
                <a:solidFill>
                  <a:srgbClr val="000000"/>
                </a:solidFill>
                <a:uFill>
                  <a:solidFill>
                    <a:srgbClr val="ffffff"/>
                  </a:solidFill>
                </a:uFill>
                <a:latin typeface="Calibri"/>
              </a:rPr>
              <a:t>Sixth Outline Level</a:t>
            </a:r>
            <a:endParaRPr b="0" lang="en-US" sz="2000" spc="-1" strike="noStrike">
              <a:solidFill>
                <a:srgbClr val="000000"/>
              </a:solidFill>
              <a:uFill>
                <a:solidFill>
                  <a:srgbClr val="ffffff"/>
                </a:solidFill>
              </a:uFill>
              <a:latin typeface="Calibri"/>
            </a:endParaRPr>
          </a:p>
          <a:p>
            <a:pPr lvl="6" marL="3024000" indent="-216000">
              <a:buClr>
                <a:srgbClr val="000000"/>
              </a:buClr>
              <a:buSzPct val="45000"/>
              <a:buFont typeface="Wingdings" charset="2"/>
              <a:buChar char=""/>
            </a:pPr>
            <a:r>
              <a:rPr b="0" lang="en-US" sz="2000" spc="-1" strike="noStrike">
                <a:solidFill>
                  <a:srgbClr val="000000"/>
                </a:solidFill>
                <a:uFill>
                  <a:solidFill>
                    <a:srgbClr val="ffffff"/>
                  </a:solidFill>
                </a:uFill>
                <a:latin typeface="Calibri"/>
              </a:rPr>
              <a:t>Seventh Outline Level</a:t>
            </a:r>
            <a:endParaRPr b="0" lang="en-US" sz="2000" spc="-1" strike="noStrike">
              <a:solidFill>
                <a:srgbClr val="000000"/>
              </a:solidFill>
              <a:uFill>
                <a:solidFill>
                  <a:srgbClr val="ffffff"/>
                </a:solidFill>
              </a:uFill>
              <a:latin typeface="Calibri"/>
            </a:endParaRPr>
          </a:p>
        </p:txBody>
      </p:sp>
      <p:sp>
        <p:nvSpPr>
          <p:cNvPr id="146" name="PlaceHolder 31"/>
          <p:cNvSpPr>
            <a:spLocks noGrp="1"/>
          </p:cNvSpPr>
          <p:nvPr>
            <p:ph type="body"/>
          </p:nvPr>
        </p:nvSpPr>
        <p:spPr>
          <a:xfrm rot="16200000">
            <a:off x="162360" y="3853440"/>
            <a:ext cx="1676160" cy="256680"/>
          </a:xfrm>
          <a:prstGeom prst="rect">
            <a:avLst/>
          </a:prstGeom>
        </p:spPr>
        <p:txBody>
          <a:bodyPr lIns="0" rIns="0" tIns="0" bIns="0"/>
          <a:p>
            <a:pPr marL="432000" indent="-324000">
              <a:buClr>
                <a:srgbClr val="000000"/>
              </a:buClr>
              <a:buSzPct val="45000"/>
              <a:buFont typeface="Wingdings" charset="2"/>
              <a:buChar char=""/>
            </a:pPr>
            <a:r>
              <a:rPr b="0" lang="en-US" sz="2800" spc="-1" strike="noStrike">
                <a:solidFill>
                  <a:srgbClr val="000000"/>
                </a:solidFill>
                <a:uFill>
                  <a:solidFill>
                    <a:srgbClr val="ffffff"/>
                  </a:solidFill>
                </a:uFill>
                <a:latin typeface="Calibri"/>
              </a:rPr>
              <a:t>Click to edit the outline text format</a:t>
            </a:r>
            <a:endParaRPr b="0" lang="en-US" sz="2800" spc="-1" strike="noStrike">
              <a:solidFill>
                <a:srgbClr val="000000"/>
              </a:solidFill>
              <a:uFill>
                <a:solidFill>
                  <a:srgbClr val="ffffff"/>
                </a:solidFill>
              </a:uFill>
              <a:latin typeface="Calibri"/>
            </a:endParaRPr>
          </a:p>
          <a:p>
            <a:pPr lvl="1" marL="864000" indent="-324000">
              <a:buClr>
                <a:srgbClr val="000000"/>
              </a:buClr>
              <a:buSzPct val="75000"/>
              <a:buFont typeface="Symbol" charset="2"/>
              <a:buChar char=""/>
            </a:pPr>
            <a:r>
              <a:rPr b="0" lang="en-US" sz="2000" spc="-1" strike="noStrike">
                <a:solidFill>
                  <a:srgbClr val="000000"/>
                </a:solidFill>
                <a:uFill>
                  <a:solidFill>
                    <a:srgbClr val="ffffff"/>
                  </a:solidFill>
                </a:uFill>
                <a:latin typeface="Calibri"/>
              </a:rPr>
              <a:t>Second Outline Level</a:t>
            </a:r>
            <a:endParaRPr b="0" lang="en-US" sz="2000" spc="-1" strike="noStrike">
              <a:solidFill>
                <a:srgbClr val="000000"/>
              </a:solidFill>
              <a:uFill>
                <a:solidFill>
                  <a:srgbClr val="ffffff"/>
                </a:solidFill>
              </a:uFill>
              <a:latin typeface="Calibri"/>
            </a:endParaRPr>
          </a:p>
          <a:p>
            <a:pPr lvl="2" marL="1296000" indent="-288000">
              <a:buClr>
                <a:srgbClr val="000000"/>
              </a:buClr>
              <a:buSzPct val="45000"/>
              <a:buFont typeface="Wingdings" charset="2"/>
              <a:buChar char=""/>
            </a:pPr>
            <a:r>
              <a:rPr b="0" lang="en-US" sz="1800" spc="-1" strike="noStrike">
                <a:solidFill>
                  <a:srgbClr val="000000"/>
                </a:solidFill>
                <a:uFill>
                  <a:solidFill>
                    <a:srgbClr val="ffffff"/>
                  </a:solidFill>
                </a:uFill>
                <a:latin typeface="Calibri"/>
              </a:rPr>
              <a:t>Third Outline Level</a:t>
            </a:r>
            <a:endParaRPr b="0" lang="en-US" sz="1800" spc="-1" strike="noStrike">
              <a:solidFill>
                <a:srgbClr val="000000"/>
              </a:solidFill>
              <a:uFill>
                <a:solidFill>
                  <a:srgbClr val="ffffff"/>
                </a:solidFill>
              </a:uFill>
              <a:latin typeface="Calibri"/>
            </a:endParaRPr>
          </a:p>
          <a:p>
            <a:pPr lvl="3" marL="1728000" indent="-216000">
              <a:buClr>
                <a:srgbClr val="000000"/>
              </a:buClr>
              <a:buSzPct val="75000"/>
              <a:buFont typeface="Symbol" charset="2"/>
              <a:buChar char=""/>
            </a:pPr>
            <a:r>
              <a:rPr b="0" lang="en-US" sz="1800" spc="-1" strike="noStrike">
                <a:solidFill>
                  <a:srgbClr val="000000"/>
                </a:solidFill>
                <a:uFill>
                  <a:solidFill>
                    <a:srgbClr val="ffffff"/>
                  </a:solidFill>
                </a:uFill>
                <a:latin typeface="Calibri"/>
              </a:rPr>
              <a:t>Fourth Outline Level</a:t>
            </a:r>
            <a:endParaRPr b="0" lang="en-US" sz="1800" spc="-1" strike="noStrike">
              <a:solidFill>
                <a:srgbClr val="000000"/>
              </a:solidFill>
              <a:uFill>
                <a:solidFill>
                  <a:srgbClr val="ffffff"/>
                </a:solidFill>
              </a:uFill>
              <a:latin typeface="Calibri"/>
            </a:endParaRPr>
          </a:p>
          <a:p>
            <a:pPr lvl="4" marL="2160000" indent="-216000">
              <a:buClr>
                <a:srgbClr val="000000"/>
              </a:buClr>
              <a:buSzPct val="45000"/>
              <a:buFont typeface="Wingdings" charset="2"/>
              <a:buChar char=""/>
            </a:pPr>
            <a:r>
              <a:rPr b="0" lang="en-US" sz="2000" spc="-1" strike="noStrike">
                <a:solidFill>
                  <a:srgbClr val="000000"/>
                </a:solidFill>
                <a:uFill>
                  <a:solidFill>
                    <a:srgbClr val="ffffff"/>
                  </a:solidFill>
                </a:uFill>
                <a:latin typeface="Calibri"/>
              </a:rPr>
              <a:t>Fifth Outline Level</a:t>
            </a:r>
            <a:endParaRPr b="0" lang="en-US" sz="2000" spc="-1" strike="noStrike">
              <a:solidFill>
                <a:srgbClr val="000000"/>
              </a:solidFill>
              <a:uFill>
                <a:solidFill>
                  <a:srgbClr val="ffffff"/>
                </a:solidFill>
              </a:uFill>
              <a:latin typeface="Calibri"/>
            </a:endParaRPr>
          </a:p>
          <a:p>
            <a:pPr lvl="5" marL="2592000" indent="-216000">
              <a:buClr>
                <a:srgbClr val="000000"/>
              </a:buClr>
              <a:buSzPct val="45000"/>
              <a:buFont typeface="Wingdings" charset="2"/>
              <a:buChar char=""/>
            </a:pPr>
            <a:r>
              <a:rPr b="0" lang="en-US" sz="2000" spc="-1" strike="noStrike">
                <a:solidFill>
                  <a:srgbClr val="000000"/>
                </a:solidFill>
                <a:uFill>
                  <a:solidFill>
                    <a:srgbClr val="ffffff"/>
                  </a:solidFill>
                </a:uFill>
                <a:latin typeface="Calibri"/>
              </a:rPr>
              <a:t>Sixth Outline Level</a:t>
            </a:r>
            <a:endParaRPr b="0" lang="en-US" sz="2000" spc="-1" strike="noStrike">
              <a:solidFill>
                <a:srgbClr val="000000"/>
              </a:solidFill>
              <a:uFill>
                <a:solidFill>
                  <a:srgbClr val="ffffff"/>
                </a:solidFill>
              </a:uFill>
              <a:latin typeface="Calibri"/>
            </a:endParaRPr>
          </a:p>
          <a:p>
            <a:pPr lvl="6" marL="3024000" indent="-216000">
              <a:buClr>
                <a:srgbClr val="000000"/>
              </a:buClr>
              <a:buSzPct val="45000"/>
              <a:buFont typeface="Wingdings" charset="2"/>
              <a:buChar char=""/>
            </a:pPr>
            <a:r>
              <a:rPr b="0" lang="en-US" sz="2000" spc="-1" strike="noStrike">
                <a:solidFill>
                  <a:srgbClr val="000000"/>
                </a:solidFill>
                <a:uFill>
                  <a:solidFill>
                    <a:srgbClr val="ffffff"/>
                  </a:solidFill>
                </a:uFill>
                <a:latin typeface="Calibri"/>
              </a:rPr>
              <a:t>Seventh Outline Level</a:t>
            </a:r>
            <a:endParaRPr b="0" lang="en-US" sz="2000" spc="-1" strike="noStrike">
              <a:solidFill>
                <a:srgbClr val="000000"/>
              </a:solidFill>
              <a:uFill>
                <a:solidFill>
                  <a:srgbClr val="ffffff"/>
                </a:solidFill>
              </a:uFill>
              <a:latin typeface="Calibri"/>
            </a:endParaRPr>
          </a:p>
        </p:txBody>
      </p:sp>
      <p:sp>
        <p:nvSpPr>
          <p:cNvPr id="147" name="Line 32"/>
          <p:cNvSpPr/>
          <p:nvPr/>
        </p:nvSpPr>
        <p:spPr>
          <a:xfrm flipH="1">
            <a:off x="7308720" y="2750040"/>
            <a:ext cx="1219320" cy="0"/>
          </a:xfrm>
          <a:prstGeom prst="line">
            <a:avLst/>
          </a:prstGeom>
          <a:ln cap="rnd" w="28440">
            <a:solidFill>
              <a:srgbClr val="808080"/>
            </a:solidFill>
            <a:custDash>
              <a:ds d="100000" sp="100000"/>
            </a:custDash>
            <a:miter/>
          </a:ln>
        </p:spPr>
        <p:style>
          <a:lnRef idx="0"/>
          <a:fillRef idx="0"/>
          <a:effectRef idx="0"/>
          <a:fontRef idx="minor"/>
        </p:style>
      </p:sp>
      <p:sp>
        <p:nvSpPr>
          <p:cNvPr id="148" name="Line 33"/>
          <p:cNvSpPr/>
          <p:nvPr/>
        </p:nvSpPr>
        <p:spPr>
          <a:xfrm flipH="1">
            <a:off x="7942320" y="3980520"/>
            <a:ext cx="1499760" cy="0"/>
          </a:xfrm>
          <a:prstGeom prst="line">
            <a:avLst/>
          </a:prstGeom>
          <a:ln cap="rnd" w="28440">
            <a:solidFill>
              <a:srgbClr val="808080"/>
            </a:solidFill>
            <a:custDash>
              <a:ds d="100000" sp="100000"/>
            </a:custDash>
            <a:miter/>
          </a:ln>
        </p:spPr>
        <p:style>
          <a:lnRef idx="0"/>
          <a:fillRef idx="0"/>
          <a:effectRef idx="0"/>
          <a:fontRef idx="minor"/>
        </p:style>
      </p:sp>
      <p:sp>
        <p:nvSpPr>
          <p:cNvPr id="149" name="Line 34"/>
          <p:cNvSpPr/>
          <p:nvPr/>
        </p:nvSpPr>
        <p:spPr>
          <a:xfrm flipH="1" flipV="1">
            <a:off x="7314840" y="5211000"/>
            <a:ext cx="1219320" cy="360"/>
          </a:xfrm>
          <a:prstGeom prst="line">
            <a:avLst/>
          </a:prstGeom>
          <a:ln cap="rnd" w="28440">
            <a:solidFill>
              <a:srgbClr val="808080"/>
            </a:solidFill>
            <a:custDash>
              <a:ds d="100000" sp="100000"/>
            </a:custDash>
            <a:miter/>
          </a:ln>
        </p:spPr>
        <p:style>
          <a:lnRef idx="0"/>
          <a:fillRef idx="0"/>
          <a:effectRef idx="0"/>
          <a:fontRef idx="minor"/>
        </p:style>
      </p:sp>
      <p:sp>
        <p:nvSpPr>
          <p:cNvPr id="150" name="CustomShape 35"/>
          <p:cNvSpPr/>
          <p:nvPr/>
        </p:nvSpPr>
        <p:spPr>
          <a:xfrm>
            <a:off x="8356680" y="1545120"/>
            <a:ext cx="1802880" cy="418680"/>
          </a:xfrm>
          <a:prstGeom prst="roundRect">
            <a:avLst>
              <a:gd name="adj" fmla="val 50000"/>
            </a:avLst>
          </a:prstGeom>
          <a:solidFill>
            <a:srgbClr val="ed7d31"/>
          </a:solidFill>
          <a:ln w="19080">
            <a:noFill/>
          </a:ln>
          <a:effectLst>
            <a:outerShdw dist="37674" dir="2700000">
              <a:srgbClr val="000000">
                <a:alpha val="40000"/>
              </a:srgbClr>
            </a:outerShdw>
          </a:effectLst>
        </p:spPr>
        <p:style>
          <a:lnRef idx="0"/>
          <a:fillRef idx="0"/>
          <a:effectRef idx="0"/>
          <a:fontRef idx="minor"/>
        </p:style>
      </p:sp>
      <p:sp>
        <p:nvSpPr>
          <p:cNvPr id="151" name="CustomShape 36"/>
          <p:cNvSpPr/>
          <p:nvPr/>
        </p:nvSpPr>
        <p:spPr>
          <a:xfrm>
            <a:off x="8356680" y="6006960"/>
            <a:ext cx="1802880" cy="418680"/>
          </a:xfrm>
          <a:prstGeom prst="roundRect">
            <a:avLst>
              <a:gd name="adj" fmla="val 50000"/>
            </a:avLst>
          </a:prstGeom>
          <a:solidFill>
            <a:srgbClr val="70ad47"/>
          </a:solidFill>
          <a:ln w="19080">
            <a:noFill/>
          </a:ln>
          <a:effectLst>
            <a:outerShdw dist="37674" dir="2700000">
              <a:srgbClr val="000000">
                <a:alpha val="40000"/>
              </a:srgbClr>
            </a:outerShdw>
          </a:effectLst>
        </p:spPr>
        <p:style>
          <a:lnRef idx="0"/>
          <a:fillRef idx="0"/>
          <a:effectRef idx="0"/>
          <a:fontRef idx="minor"/>
        </p:style>
      </p:sp>
      <p:sp>
        <p:nvSpPr>
          <p:cNvPr id="152" name="CustomShape 37"/>
          <p:cNvSpPr/>
          <p:nvPr/>
        </p:nvSpPr>
        <p:spPr>
          <a:xfrm rot="5400000">
            <a:off x="10281960" y="3772080"/>
            <a:ext cx="1802880" cy="418680"/>
          </a:xfrm>
          <a:prstGeom prst="roundRect">
            <a:avLst>
              <a:gd name="adj" fmla="val 50000"/>
            </a:avLst>
          </a:prstGeom>
          <a:solidFill>
            <a:srgbClr val="ffc000"/>
          </a:solidFill>
          <a:ln w="19080">
            <a:noFill/>
          </a:ln>
          <a:effectLst>
            <a:outerShdw dist="37674" dir="2700000">
              <a:srgbClr val="000000">
                <a:alpha val="40000"/>
              </a:srgbClr>
            </a:outerShdw>
          </a:effectLst>
        </p:spPr>
        <p:style>
          <a:lnRef idx="0"/>
          <a:fillRef idx="0"/>
          <a:effectRef idx="0"/>
          <a:fontRef idx="minor"/>
        </p:style>
      </p:sp>
      <p:sp>
        <p:nvSpPr>
          <p:cNvPr id="153" name="PlaceHolder 38"/>
          <p:cNvSpPr>
            <a:spLocks noGrp="1"/>
          </p:cNvSpPr>
          <p:nvPr>
            <p:ph type="body"/>
          </p:nvPr>
        </p:nvSpPr>
        <p:spPr>
          <a:xfrm>
            <a:off x="8420040" y="1626120"/>
            <a:ext cx="1676160" cy="256680"/>
          </a:xfrm>
          <a:prstGeom prst="rect">
            <a:avLst/>
          </a:prstGeom>
        </p:spPr>
        <p:txBody>
          <a:bodyPr lIns="0" rIns="0" tIns="0" bIns="0"/>
          <a:p>
            <a:pPr marL="432000" indent="-324000">
              <a:buClr>
                <a:srgbClr val="000000"/>
              </a:buClr>
              <a:buSzPct val="45000"/>
              <a:buFont typeface="Wingdings" charset="2"/>
              <a:buChar char=""/>
            </a:pPr>
            <a:r>
              <a:rPr b="0" lang="en-US" sz="2800" spc="-1" strike="noStrike">
                <a:solidFill>
                  <a:srgbClr val="000000"/>
                </a:solidFill>
                <a:uFill>
                  <a:solidFill>
                    <a:srgbClr val="ffffff"/>
                  </a:solidFill>
                </a:uFill>
                <a:latin typeface="Calibri"/>
              </a:rPr>
              <a:t>Click to edit the outline text format</a:t>
            </a:r>
            <a:endParaRPr b="0" lang="en-US" sz="2800" spc="-1" strike="noStrike">
              <a:solidFill>
                <a:srgbClr val="000000"/>
              </a:solidFill>
              <a:uFill>
                <a:solidFill>
                  <a:srgbClr val="ffffff"/>
                </a:solidFill>
              </a:uFill>
              <a:latin typeface="Calibri"/>
            </a:endParaRPr>
          </a:p>
          <a:p>
            <a:pPr lvl="1" marL="864000" indent="-324000">
              <a:buClr>
                <a:srgbClr val="000000"/>
              </a:buClr>
              <a:buSzPct val="75000"/>
              <a:buFont typeface="Symbol" charset="2"/>
              <a:buChar char=""/>
            </a:pPr>
            <a:r>
              <a:rPr b="0" lang="en-US" sz="2000" spc="-1" strike="noStrike">
                <a:solidFill>
                  <a:srgbClr val="000000"/>
                </a:solidFill>
                <a:uFill>
                  <a:solidFill>
                    <a:srgbClr val="ffffff"/>
                  </a:solidFill>
                </a:uFill>
                <a:latin typeface="Calibri"/>
              </a:rPr>
              <a:t>Second Outline Level</a:t>
            </a:r>
            <a:endParaRPr b="0" lang="en-US" sz="2000" spc="-1" strike="noStrike">
              <a:solidFill>
                <a:srgbClr val="000000"/>
              </a:solidFill>
              <a:uFill>
                <a:solidFill>
                  <a:srgbClr val="ffffff"/>
                </a:solidFill>
              </a:uFill>
              <a:latin typeface="Calibri"/>
            </a:endParaRPr>
          </a:p>
          <a:p>
            <a:pPr lvl="2" marL="1296000" indent="-288000">
              <a:buClr>
                <a:srgbClr val="000000"/>
              </a:buClr>
              <a:buSzPct val="45000"/>
              <a:buFont typeface="Wingdings" charset="2"/>
              <a:buChar char=""/>
            </a:pPr>
            <a:r>
              <a:rPr b="0" lang="en-US" sz="1800" spc="-1" strike="noStrike">
                <a:solidFill>
                  <a:srgbClr val="000000"/>
                </a:solidFill>
                <a:uFill>
                  <a:solidFill>
                    <a:srgbClr val="ffffff"/>
                  </a:solidFill>
                </a:uFill>
                <a:latin typeface="Calibri"/>
              </a:rPr>
              <a:t>Third Outline Level</a:t>
            </a:r>
            <a:endParaRPr b="0" lang="en-US" sz="1800" spc="-1" strike="noStrike">
              <a:solidFill>
                <a:srgbClr val="000000"/>
              </a:solidFill>
              <a:uFill>
                <a:solidFill>
                  <a:srgbClr val="ffffff"/>
                </a:solidFill>
              </a:uFill>
              <a:latin typeface="Calibri"/>
            </a:endParaRPr>
          </a:p>
          <a:p>
            <a:pPr lvl="3" marL="1728000" indent="-216000">
              <a:buClr>
                <a:srgbClr val="000000"/>
              </a:buClr>
              <a:buSzPct val="75000"/>
              <a:buFont typeface="Symbol" charset="2"/>
              <a:buChar char=""/>
            </a:pPr>
            <a:r>
              <a:rPr b="0" lang="en-US" sz="1800" spc="-1" strike="noStrike">
                <a:solidFill>
                  <a:srgbClr val="000000"/>
                </a:solidFill>
                <a:uFill>
                  <a:solidFill>
                    <a:srgbClr val="ffffff"/>
                  </a:solidFill>
                </a:uFill>
                <a:latin typeface="Calibri"/>
              </a:rPr>
              <a:t>Fourth Outline Level</a:t>
            </a:r>
            <a:endParaRPr b="0" lang="en-US" sz="1800" spc="-1" strike="noStrike">
              <a:solidFill>
                <a:srgbClr val="000000"/>
              </a:solidFill>
              <a:uFill>
                <a:solidFill>
                  <a:srgbClr val="ffffff"/>
                </a:solidFill>
              </a:uFill>
              <a:latin typeface="Calibri"/>
            </a:endParaRPr>
          </a:p>
          <a:p>
            <a:pPr lvl="4" marL="2160000" indent="-216000">
              <a:buClr>
                <a:srgbClr val="000000"/>
              </a:buClr>
              <a:buSzPct val="45000"/>
              <a:buFont typeface="Wingdings" charset="2"/>
              <a:buChar char=""/>
            </a:pPr>
            <a:r>
              <a:rPr b="0" lang="en-US" sz="2000" spc="-1" strike="noStrike">
                <a:solidFill>
                  <a:srgbClr val="000000"/>
                </a:solidFill>
                <a:uFill>
                  <a:solidFill>
                    <a:srgbClr val="ffffff"/>
                  </a:solidFill>
                </a:uFill>
                <a:latin typeface="Calibri"/>
              </a:rPr>
              <a:t>Fifth Outline Level</a:t>
            </a:r>
            <a:endParaRPr b="0" lang="en-US" sz="2000" spc="-1" strike="noStrike">
              <a:solidFill>
                <a:srgbClr val="000000"/>
              </a:solidFill>
              <a:uFill>
                <a:solidFill>
                  <a:srgbClr val="ffffff"/>
                </a:solidFill>
              </a:uFill>
              <a:latin typeface="Calibri"/>
            </a:endParaRPr>
          </a:p>
          <a:p>
            <a:pPr lvl="5" marL="2592000" indent="-216000">
              <a:buClr>
                <a:srgbClr val="000000"/>
              </a:buClr>
              <a:buSzPct val="45000"/>
              <a:buFont typeface="Wingdings" charset="2"/>
              <a:buChar char=""/>
            </a:pPr>
            <a:r>
              <a:rPr b="0" lang="en-US" sz="2000" spc="-1" strike="noStrike">
                <a:solidFill>
                  <a:srgbClr val="000000"/>
                </a:solidFill>
                <a:uFill>
                  <a:solidFill>
                    <a:srgbClr val="ffffff"/>
                  </a:solidFill>
                </a:uFill>
                <a:latin typeface="Calibri"/>
              </a:rPr>
              <a:t>Sixth Outline Level</a:t>
            </a:r>
            <a:endParaRPr b="0" lang="en-US" sz="2000" spc="-1" strike="noStrike">
              <a:solidFill>
                <a:srgbClr val="000000"/>
              </a:solidFill>
              <a:uFill>
                <a:solidFill>
                  <a:srgbClr val="ffffff"/>
                </a:solidFill>
              </a:uFill>
              <a:latin typeface="Calibri"/>
            </a:endParaRPr>
          </a:p>
          <a:p>
            <a:pPr lvl="6" marL="3024000" indent="-216000">
              <a:buClr>
                <a:srgbClr val="000000"/>
              </a:buClr>
              <a:buSzPct val="45000"/>
              <a:buFont typeface="Wingdings" charset="2"/>
              <a:buChar char=""/>
            </a:pPr>
            <a:r>
              <a:rPr b="0" lang="en-US" sz="2000" spc="-1" strike="noStrike">
                <a:solidFill>
                  <a:srgbClr val="000000"/>
                </a:solidFill>
                <a:uFill>
                  <a:solidFill>
                    <a:srgbClr val="ffffff"/>
                  </a:solidFill>
                </a:uFill>
                <a:latin typeface="Calibri"/>
              </a:rPr>
              <a:t>Seventh Outline Level</a:t>
            </a:r>
            <a:endParaRPr b="0" lang="en-US" sz="2000" spc="-1" strike="noStrike">
              <a:solidFill>
                <a:srgbClr val="000000"/>
              </a:solidFill>
              <a:uFill>
                <a:solidFill>
                  <a:srgbClr val="ffffff"/>
                </a:solidFill>
              </a:uFill>
              <a:latin typeface="Calibri"/>
            </a:endParaRPr>
          </a:p>
        </p:txBody>
      </p:sp>
      <p:sp>
        <p:nvSpPr>
          <p:cNvPr id="154" name="PlaceHolder 39"/>
          <p:cNvSpPr>
            <a:spLocks noGrp="1"/>
          </p:cNvSpPr>
          <p:nvPr>
            <p:ph type="body"/>
          </p:nvPr>
        </p:nvSpPr>
        <p:spPr>
          <a:xfrm>
            <a:off x="8420040" y="6087960"/>
            <a:ext cx="1676160" cy="256680"/>
          </a:xfrm>
          <a:prstGeom prst="rect">
            <a:avLst/>
          </a:prstGeom>
        </p:spPr>
        <p:txBody>
          <a:bodyPr lIns="0" rIns="0" tIns="0" bIns="0"/>
          <a:p>
            <a:pPr marL="432000" indent="-324000">
              <a:buClr>
                <a:srgbClr val="000000"/>
              </a:buClr>
              <a:buSzPct val="45000"/>
              <a:buFont typeface="Wingdings" charset="2"/>
              <a:buChar char=""/>
            </a:pPr>
            <a:r>
              <a:rPr b="0" lang="en-US" sz="2800" spc="-1" strike="noStrike">
                <a:solidFill>
                  <a:srgbClr val="000000"/>
                </a:solidFill>
                <a:uFill>
                  <a:solidFill>
                    <a:srgbClr val="ffffff"/>
                  </a:solidFill>
                </a:uFill>
                <a:latin typeface="Calibri"/>
              </a:rPr>
              <a:t>Click to edit the outline text format</a:t>
            </a:r>
            <a:endParaRPr b="0" lang="en-US" sz="2800" spc="-1" strike="noStrike">
              <a:solidFill>
                <a:srgbClr val="000000"/>
              </a:solidFill>
              <a:uFill>
                <a:solidFill>
                  <a:srgbClr val="ffffff"/>
                </a:solidFill>
              </a:uFill>
              <a:latin typeface="Calibri"/>
            </a:endParaRPr>
          </a:p>
          <a:p>
            <a:pPr lvl="1" marL="864000" indent="-324000">
              <a:buClr>
                <a:srgbClr val="000000"/>
              </a:buClr>
              <a:buSzPct val="75000"/>
              <a:buFont typeface="Symbol" charset="2"/>
              <a:buChar char=""/>
            </a:pPr>
            <a:r>
              <a:rPr b="0" lang="en-US" sz="2000" spc="-1" strike="noStrike">
                <a:solidFill>
                  <a:srgbClr val="000000"/>
                </a:solidFill>
                <a:uFill>
                  <a:solidFill>
                    <a:srgbClr val="ffffff"/>
                  </a:solidFill>
                </a:uFill>
                <a:latin typeface="Calibri"/>
              </a:rPr>
              <a:t>Second Outline Level</a:t>
            </a:r>
            <a:endParaRPr b="0" lang="en-US" sz="2000" spc="-1" strike="noStrike">
              <a:solidFill>
                <a:srgbClr val="000000"/>
              </a:solidFill>
              <a:uFill>
                <a:solidFill>
                  <a:srgbClr val="ffffff"/>
                </a:solidFill>
              </a:uFill>
              <a:latin typeface="Calibri"/>
            </a:endParaRPr>
          </a:p>
          <a:p>
            <a:pPr lvl="2" marL="1296000" indent="-288000">
              <a:buClr>
                <a:srgbClr val="000000"/>
              </a:buClr>
              <a:buSzPct val="45000"/>
              <a:buFont typeface="Wingdings" charset="2"/>
              <a:buChar char=""/>
            </a:pPr>
            <a:r>
              <a:rPr b="0" lang="en-US" sz="1800" spc="-1" strike="noStrike">
                <a:solidFill>
                  <a:srgbClr val="000000"/>
                </a:solidFill>
                <a:uFill>
                  <a:solidFill>
                    <a:srgbClr val="ffffff"/>
                  </a:solidFill>
                </a:uFill>
                <a:latin typeface="Calibri"/>
              </a:rPr>
              <a:t>Third Outline Level</a:t>
            </a:r>
            <a:endParaRPr b="0" lang="en-US" sz="1800" spc="-1" strike="noStrike">
              <a:solidFill>
                <a:srgbClr val="000000"/>
              </a:solidFill>
              <a:uFill>
                <a:solidFill>
                  <a:srgbClr val="ffffff"/>
                </a:solidFill>
              </a:uFill>
              <a:latin typeface="Calibri"/>
            </a:endParaRPr>
          </a:p>
          <a:p>
            <a:pPr lvl="3" marL="1728000" indent="-216000">
              <a:buClr>
                <a:srgbClr val="000000"/>
              </a:buClr>
              <a:buSzPct val="75000"/>
              <a:buFont typeface="Symbol" charset="2"/>
              <a:buChar char=""/>
            </a:pPr>
            <a:r>
              <a:rPr b="0" lang="en-US" sz="1800" spc="-1" strike="noStrike">
                <a:solidFill>
                  <a:srgbClr val="000000"/>
                </a:solidFill>
                <a:uFill>
                  <a:solidFill>
                    <a:srgbClr val="ffffff"/>
                  </a:solidFill>
                </a:uFill>
                <a:latin typeface="Calibri"/>
              </a:rPr>
              <a:t>Fourth Outline Level</a:t>
            </a:r>
            <a:endParaRPr b="0" lang="en-US" sz="1800" spc="-1" strike="noStrike">
              <a:solidFill>
                <a:srgbClr val="000000"/>
              </a:solidFill>
              <a:uFill>
                <a:solidFill>
                  <a:srgbClr val="ffffff"/>
                </a:solidFill>
              </a:uFill>
              <a:latin typeface="Calibri"/>
            </a:endParaRPr>
          </a:p>
          <a:p>
            <a:pPr lvl="4" marL="2160000" indent="-216000">
              <a:buClr>
                <a:srgbClr val="000000"/>
              </a:buClr>
              <a:buSzPct val="45000"/>
              <a:buFont typeface="Wingdings" charset="2"/>
              <a:buChar char=""/>
            </a:pPr>
            <a:r>
              <a:rPr b="0" lang="en-US" sz="2000" spc="-1" strike="noStrike">
                <a:solidFill>
                  <a:srgbClr val="000000"/>
                </a:solidFill>
                <a:uFill>
                  <a:solidFill>
                    <a:srgbClr val="ffffff"/>
                  </a:solidFill>
                </a:uFill>
                <a:latin typeface="Calibri"/>
              </a:rPr>
              <a:t>Fifth Outline Level</a:t>
            </a:r>
            <a:endParaRPr b="0" lang="en-US" sz="2000" spc="-1" strike="noStrike">
              <a:solidFill>
                <a:srgbClr val="000000"/>
              </a:solidFill>
              <a:uFill>
                <a:solidFill>
                  <a:srgbClr val="ffffff"/>
                </a:solidFill>
              </a:uFill>
              <a:latin typeface="Calibri"/>
            </a:endParaRPr>
          </a:p>
          <a:p>
            <a:pPr lvl="5" marL="2592000" indent="-216000">
              <a:buClr>
                <a:srgbClr val="000000"/>
              </a:buClr>
              <a:buSzPct val="45000"/>
              <a:buFont typeface="Wingdings" charset="2"/>
              <a:buChar char=""/>
            </a:pPr>
            <a:r>
              <a:rPr b="0" lang="en-US" sz="2000" spc="-1" strike="noStrike">
                <a:solidFill>
                  <a:srgbClr val="000000"/>
                </a:solidFill>
                <a:uFill>
                  <a:solidFill>
                    <a:srgbClr val="ffffff"/>
                  </a:solidFill>
                </a:uFill>
                <a:latin typeface="Calibri"/>
              </a:rPr>
              <a:t>Sixth Outline Level</a:t>
            </a:r>
            <a:endParaRPr b="0" lang="en-US" sz="2000" spc="-1" strike="noStrike">
              <a:solidFill>
                <a:srgbClr val="000000"/>
              </a:solidFill>
              <a:uFill>
                <a:solidFill>
                  <a:srgbClr val="ffffff"/>
                </a:solidFill>
              </a:uFill>
              <a:latin typeface="Calibri"/>
            </a:endParaRPr>
          </a:p>
          <a:p>
            <a:pPr lvl="6" marL="3024000" indent="-216000">
              <a:buClr>
                <a:srgbClr val="000000"/>
              </a:buClr>
              <a:buSzPct val="45000"/>
              <a:buFont typeface="Wingdings" charset="2"/>
              <a:buChar char=""/>
            </a:pPr>
            <a:r>
              <a:rPr b="0" lang="en-US" sz="2000" spc="-1" strike="noStrike">
                <a:solidFill>
                  <a:srgbClr val="000000"/>
                </a:solidFill>
                <a:uFill>
                  <a:solidFill>
                    <a:srgbClr val="ffffff"/>
                  </a:solidFill>
                </a:uFill>
                <a:latin typeface="Calibri"/>
              </a:rPr>
              <a:t>Seventh Outline Level</a:t>
            </a:r>
            <a:endParaRPr b="0" lang="en-US" sz="2000" spc="-1" strike="noStrike">
              <a:solidFill>
                <a:srgbClr val="000000"/>
              </a:solidFill>
              <a:uFill>
                <a:solidFill>
                  <a:srgbClr val="ffffff"/>
                </a:solidFill>
              </a:uFill>
              <a:latin typeface="Calibri"/>
            </a:endParaRPr>
          </a:p>
        </p:txBody>
      </p:sp>
      <p:sp>
        <p:nvSpPr>
          <p:cNvPr id="155" name="PlaceHolder 40"/>
          <p:cNvSpPr>
            <a:spLocks noGrp="1"/>
          </p:cNvSpPr>
          <p:nvPr>
            <p:ph type="body"/>
          </p:nvPr>
        </p:nvSpPr>
        <p:spPr>
          <a:xfrm rot="5400000">
            <a:off x="10345320" y="3853080"/>
            <a:ext cx="1676160" cy="256680"/>
          </a:xfrm>
          <a:prstGeom prst="rect">
            <a:avLst/>
          </a:prstGeom>
        </p:spPr>
        <p:txBody>
          <a:bodyPr lIns="0" rIns="0" tIns="0" bIns="0"/>
          <a:p>
            <a:pPr marL="432000" indent="-324000">
              <a:buClr>
                <a:srgbClr val="000000"/>
              </a:buClr>
              <a:buSzPct val="45000"/>
              <a:buFont typeface="Wingdings" charset="2"/>
              <a:buChar char=""/>
            </a:pPr>
            <a:r>
              <a:rPr b="0" lang="en-US" sz="2800" spc="-1" strike="noStrike">
                <a:solidFill>
                  <a:srgbClr val="000000"/>
                </a:solidFill>
                <a:uFill>
                  <a:solidFill>
                    <a:srgbClr val="ffffff"/>
                  </a:solidFill>
                </a:uFill>
                <a:latin typeface="Calibri"/>
              </a:rPr>
              <a:t>Click to edit the outline text format</a:t>
            </a:r>
            <a:endParaRPr b="0" lang="en-US" sz="2800" spc="-1" strike="noStrike">
              <a:solidFill>
                <a:srgbClr val="000000"/>
              </a:solidFill>
              <a:uFill>
                <a:solidFill>
                  <a:srgbClr val="ffffff"/>
                </a:solidFill>
              </a:uFill>
              <a:latin typeface="Calibri"/>
            </a:endParaRPr>
          </a:p>
          <a:p>
            <a:pPr lvl="1" marL="864000" indent="-324000">
              <a:buClr>
                <a:srgbClr val="000000"/>
              </a:buClr>
              <a:buSzPct val="75000"/>
              <a:buFont typeface="Symbol" charset="2"/>
              <a:buChar char=""/>
            </a:pPr>
            <a:r>
              <a:rPr b="0" lang="en-US" sz="2000" spc="-1" strike="noStrike">
                <a:solidFill>
                  <a:srgbClr val="000000"/>
                </a:solidFill>
                <a:uFill>
                  <a:solidFill>
                    <a:srgbClr val="ffffff"/>
                  </a:solidFill>
                </a:uFill>
                <a:latin typeface="Calibri"/>
              </a:rPr>
              <a:t>Second Outline Level</a:t>
            </a:r>
            <a:endParaRPr b="0" lang="en-US" sz="2000" spc="-1" strike="noStrike">
              <a:solidFill>
                <a:srgbClr val="000000"/>
              </a:solidFill>
              <a:uFill>
                <a:solidFill>
                  <a:srgbClr val="ffffff"/>
                </a:solidFill>
              </a:uFill>
              <a:latin typeface="Calibri"/>
            </a:endParaRPr>
          </a:p>
          <a:p>
            <a:pPr lvl="2" marL="1296000" indent="-288000">
              <a:buClr>
                <a:srgbClr val="000000"/>
              </a:buClr>
              <a:buSzPct val="45000"/>
              <a:buFont typeface="Wingdings" charset="2"/>
              <a:buChar char=""/>
            </a:pPr>
            <a:r>
              <a:rPr b="0" lang="en-US" sz="1800" spc="-1" strike="noStrike">
                <a:solidFill>
                  <a:srgbClr val="000000"/>
                </a:solidFill>
                <a:uFill>
                  <a:solidFill>
                    <a:srgbClr val="ffffff"/>
                  </a:solidFill>
                </a:uFill>
                <a:latin typeface="Calibri"/>
              </a:rPr>
              <a:t>Third Outline Level</a:t>
            </a:r>
            <a:endParaRPr b="0" lang="en-US" sz="1800" spc="-1" strike="noStrike">
              <a:solidFill>
                <a:srgbClr val="000000"/>
              </a:solidFill>
              <a:uFill>
                <a:solidFill>
                  <a:srgbClr val="ffffff"/>
                </a:solidFill>
              </a:uFill>
              <a:latin typeface="Calibri"/>
            </a:endParaRPr>
          </a:p>
          <a:p>
            <a:pPr lvl="3" marL="1728000" indent="-216000">
              <a:buClr>
                <a:srgbClr val="000000"/>
              </a:buClr>
              <a:buSzPct val="75000"/>
              <a:buFont typeface="Symbol" charset="2"/>
              <a:buChar char=""/>
            </a:pPr>
            <a:r>
              <a:rPr b="0" lang="en-US" sz="1800" spc="-1" strike="noStrike">
                <a:solidFill>
                  <a:srgbClr val="000000"/>
                </a:solidFill>
                <a:uFill>
                  <a:solidFill>
                    <a:srgbClr val="ffffff"/>
                  </a:solidFill>
                </a:uFill>
                <a:latin typeface="Calibri"/>
              </a:rPr>
              <a:t>Fourth Outline Level</a:t>
            </a:r>
            <a:endParaRPr b="0" lang="en-US" sz="1800" spc="-1" strike="noStrike">
              <a:solidFill>
                <a:srgbClr val="000000"/>
              </a:solidFill>
              <a:uFill>
                <a:solidFill>
                  <a:srgbClr val="ffffff"/>
                </a:solidFill>
              </a:uFill>
              <a:latin typeface="Calibri"/>
            </a:endParaRPr>
          </a:p>
          <a:p>
            <a:pPr lvl="4" marL="2160000" indent="-216000">
              <a:buClr>
                <a:srgbClr val="000000"/>
              </a:buClr>
              <a:buSzPct val="45000"/>
              <a:buFont typeface="Wingdings" charset="2"/>
              <a:buChar char=""/>
            </a:pPr>
            <a:r>
              <a:rPr b="0" lang="en-US" sz="2000" spc="-1" strike="noStrike">
                <a:solidFill>
                  <a:srgbClr val="000000"/>
                </a:solidFill>
                <a:uFill>
                  <a:solidFill>
                    <a:srgbClr val="ffffff"/>
                  </a:solidFill>
                </a:uFill>
                <a:latin typeface="Calibri"/>
              </a:rPr>
              <a:t>Fifth Outline Level</a:t>
            </a:r>
            <a:endParaRPr b="0" lang="en-US" sz="2000" spc="-1" strike="noStrike">
              <a:solidFill>
                <a:srgbClr val="000000"/>
              </a:solidFill>
              <a:uFill>
                <a:solidFill>
                  <a:srgbClr val="ffffff"/>
                </a:solidFill>
              </a:uFill>
              <a:latin typeface="Calibri"/>
            </a:endParaRPr>
          </a:p>
          <a:p>
            <a:pPr lvl="5" marL="2592000" indent="-216000">
              <a:buClr>
                <a:srgbClr val="000000"/>
              </a:buClr>
              <a:buSzPct val="45000"/>
              <a:buFont typeface="Wingdings" charset="2"/>
              <a:buChar char=""/>
            </a:pPr>
            <a:r>
              <a:rPr b="0" lang="en-US" sz="2000" spc="-1" strike="noStrike">
                <a:solidFill>
                  <a:srgbClr val="000000"/>
                </a:solidFill>
                <a:uFill>
                  <a:solidFill>
                    <a:srgbClr val="ffffff"/>
                  </a:solidFill>
                </a:uFill>
                <a:latin typeface="Calibri"/>
              </a:rPr>
              <a:t>Sixth Outline Level</a:t>
            </a:r>
            <a:endParaRPr b="0" lang="en-US" sz="2000" spc="-1" strike="noStrike">
              <a:solidFill>
                <a:srgbClr val="000000"/>
              </a:solidFill>
              <a:uFill>
                <a:solidFill>
                  <a:srgbClr val="ffffff"/>
                </a:solidFill>
              </a:uFill>
              <a:latin typeface="Calibri"/>
            </a:endParaRPr>
          </a:p>
          <a:p>
            <a:pPr lvl="6" marL="3024000" indent="-216000">
              <a:buClr>
                <a:srgbClr val="000000"/>
              </a:buClr>
              <a:buSzPct val="45000"/>
              <a:buFont typeface="Wingdings" charset="2"/>
              <a:buChar char=""/>
            </a:pPr>
            <a:r>
              <a:rPr b="0" lang="en-US" sz="2000" spc="-1" strike="noStrike">
                <a:solidFill>
                  <a:srgbClr val="000000"/>
                </a:solidFill>
                <a:uFill>
                  <a:solidFill>
                    <a:srgbClr val="ffffff"/>
                  </a:solidFill>
                </a:uFill>
                <a:latin typeface="Calibri"/>
              </a:rPr>
              <a:t>Seventh Outline Level</a:t>
            </a:r>
            <a:endParaRPr b="0" lang="en-US" sz="2000" spc="-1" strike="noStrike">
              <a:solidFill>
                <a:srgbClr val="000000"/>
              </a:solidFill>
              <a:uFill>
                <a:solidFill>
                  <a:srgbClr val="ffffff"/>
                </a:solidFill>
              </a:uFill>
              <a:latin typeface="Calibri"/>
            </a:endParaRPr>
          </a:p>
        </p:txBody>
      </p:sp>
      <p:sp>
        <p:nvSpPr>
          <p:cNvPr id="156" name="PlaceHolder 41"/>
          <p:cNvSpPr>
            <a:spLocks noGrp="1"/>
          </p:cNvSpPr>
          <p:nvPr>
            <p:ph type="body"/>
          </p:nvPr>
        </p:nvSpPr>
        <p:spPr>
          <a:xfrm>
            <a:off x="2197080" y="2025720"/>
            <a:ext cx="1450440" cy="1450440"/>
          </a:xfrm>
          <a:prstGeom prst="rect">
            <a:avLst/>
          </a:prstGeom>
        </p:spPr>
        <p:txBody>
          <a:bodyPr lIns="90000" rIns="90000" tIns="0" bIns="91440" anchor="b"/>
          <a:p>
            <a:pPr marL="432000" indent="-324000">
              <a:buClr>
                <a:srgbClr val="000000"/>
              </a:buClr>
              <a:buSzPct val="45000"/>
              <a:buFont typeface="Wingdings" charset="2"/>
              <a:buChar char=""/>
            </a:pPr>
            <a:r>
              <a:rPr b="1" lang="en-US" sz="1340" spc="-1" strike="noStrike">
                <a:solidFill>
                  <a:srgbClr val="808080"/>
                </a:solidFill>
                <a:uFill>
                  <a:solidFill>
                    <a:srgbClr val="ffffff"/>
                  </a:solidFill>
                </a:uFill>
                <a:latin typeface="Calibri"/>
              </a:rPr>
              <a:t>Click to edit the outline text format</a:t>
            </a:r>
            <a:endParaRPr b="0" lang="en-US" sz="2800" spc="-1" strike="noStrike">
              <a:solidFill>
                <a:srgbClr val="000000"/>
              </a:solidFill>
              <a:uFill>
                <a:solidFill>
                  <a:srgbClr val="ffffff"/>
                </a:solidFill>
              </a:uFill>
              <a:latin typeface="Calibri"/>
            </a:endParaRPr>
          </a:p>
          <a:p>
            <a:pPr lvl="1" marL="864000" indent="-324000">
              <a:buClr>
                <a:srgbClr val="000000"/>
              </a:buClr>
              <a:buSzPct val="75000"/>
              <a:buFont typeface="Symbol" charset="2"/>
              <a:buChar char=""/>
            </a:pPr>
            <a:r>
              <a:rPr b="1" lang="en-US" sz="1340" spc="-1" strike="noStrike">
                <a:solidFill>
                  <a:srgbClr val="808080"/>
                </a:solidFill>
                <a:uFill>
                  <a:solidFill>
                    <a:srgbClr val="ffffff"/>
                  </a:solidFill>
                </a:uFill>
                <a:latin typeface="Calibri"/>
              </a:rPr>
              <a:t>Second Outline Level</a:t>
            </a:r>
            <a:endParaRPr b="0" lang="en-US" sz="2000" spc="-1" strike="noStrike">
              <a:solidFill>
                <a:srgbClr val="000000"/>
              </a:solidFill>
              <a:uFill>
                <a:solidFill>
                  <a:srgbClr val="ffffff"/>
                </a:solidFill>
              </a:uFill>
              <a:latin typeface="Calibri"/>
            </a:endParaRPr>
          </a:p>
          <a:p>
            <a:pPr lvl="2" marL="1296000" indent="-288000">
              <a:buClr>
                <a:srgbClr val="000000"/>
              </a:buClr>
              <a:buSzPct val="45000"/>
              <a:buFont typeface="Wingdings" charset="2"/>
              <a:buChar char=""/>
            </a:pPr>
            <a:r>
              <a:rPr b="1" lang="en-US" sz="1340" spc="-1" strike="noStrike">
                <a:solidFill>
                  <a:srgbClr val="808080"/>
                </a:solidFill>
                <a:uFill>
                  <a:solidFill>
                    <a:srgbClr val="ffffff"/>
                  </a:solidFill>
                </a:uFill>
                <a:latin typeface="Calibri"/>
              </a:rPr>
              <a:t>Third Outline Level</a:t>
            </a:r>
            <a:endParaRPr b="0" lang="en-US" sz="1800" spc="-1" strike="noStrike">
              <a:solidFill>
                <a:srgbClr val="000000"/>
              </a:solidFill>
              <a:uFill>
                <a:solidFill>
                  <a:srgbClr val="ffffff"/>
                </a:solidFill>
              </a:uFill>
              <a:latin typeface="Calibri"/>
            </a:endParaRPr>
          </a:p>
          <a:p>
            <a:pPr lvl="3" marL="1728000" indent="-216000">
              <a:buClr>
                <a:srgbClr val="000000"/>
              </a:buClr>
              <a:buSzPct val="75000"/>
              <a:buFont typeface="Symbol" charset="2"/>
              <a:buChar char=""/>
            </a:pPr>
            <a:r>
              <a:rPr b="1" lang="en-US" sz="1340" spc="-1" strike="noStrike">
                <a:solidFill>
                  <a:srgbClr val="808080"/>
                </a:solidFill>
                <a:uFill>
                  <a:solidFill>
                    <a:srgbClr val="ffffff"/>
                  </a:solidFill>
                </a:uFill>
                <a:latin typeface="Calibri"/>
              </a:rPr>
              <a:t>Fourth Outline Level</a:t>
            </a:r>
            <a:endParaRPr b="0" lang="en-US" sz="1800" spc="-1" strike="noStrike">
              <a:solidFill>
                <a:srgbClr val="000000"/>
              </a:solidFill>
              <a:uFill>
                <a:solidFill>
                  <a:srgbClr val="ffffff"/>
                </a:solidFill>
              </a:uFill>
              <a:latin typeface="Calibri"/>
            </a:endParaRPr>
          </a:p>
          <a:p>
            <a:pPr lvl="4" marL="2160000" indent="-216000">
              <a:buClr>
                <a:srgbClr val="000000"/>
              </a:buClr>
              <a:buSzPct val="45000"/>
              <a:buFont typeface="Wingdings" charset="2"/>
              <a:buChar char=""/>
            </a:pPr>
            <a:r>
              <a:rPr b="1" lang="en-US" sz="1340" spc="-1" strike="noStrike">
                <a:solidFill>
                  <a:srgbClr val="808080"/>
                </a:solidFill>
                <a:uFill>
                  <a:solidFill>
                    <a:srgbClr val="ffffff"/>
                  </a:solidFill>
                </a:uFill>
                <a:latin typeface="Calibri"/>
              </a:rPr>
              <a:t>Fifth Outline Level</a:t>
            </a:r>
            <a:endParaRPr b="0" lang="en-US" sz="2000" spc="-1" strike="noStrike">
              <a:solidFill>
                <a:srgbClr val="000000"/>
              </a:solidFill>
              <a:uFill>
                <a:solidFill>
                  <a:srgbClr val="ffffff"/>
                </a:solidFill>
              </a:uFill>
              <a:latin typeface="Calibri"/>
            </a:endParaRPr>
          </a:p>
          <a:p>
            <a:pPr lvl="5" marL="2592000" indent="-216000">
              <a:buClr>
                <a:srgbClr val="000000"/>
              </a:buClr>
              <a:buSzPct val="45000"/>
              <a:buFont typeface="Wingdings" charset="2"/>
              <a:buChar char=""/>
            </a:pPr>
            <a:r>
              <a:rPr b="1" lang="en-US" sz="1340" spc="-1" strike="noStrike">
                <a:solidFill>
                  <a:srgbClr val="808080"/>
                </a:solidFill>
                <a:uFill>
                  <a:solidFill>
                    <a:srgbClr val="ffffff"/>
                  </a:solidFill>
                </a:uFill>
                <a:latin typeface="Calibri"/>
              </a:rPr>
              <a:t>Sixth Outline Level</a:t>
            </a:r>
            <a:endParaRPr b="0" lang="en-US" sz="2000" spc="-1" strike="noStrike">
              <a:solidFill>
                <a:srgbClr val="000000"/>
              </a:solidFill>
              <a:uFill>
                <a:solidFill>
                  <a:srgbClr val="ffffff"/>
                </a:solidFill>
              </a:uFill>
              <a:latin typeface="Calibri"/>
            </a:endParaRPr>
          </a:p>
          <a:p>
            <a:pPr algn="ctr">
              <a:lnSpc>
                <a:spcPct val="100000"/>
              </a:lnSpc>
            </a:pPr>
            <a:r>
              <a:rPr b="1" lang="en-US" sz="1340" spc="-1" strike="noStrike">
                <a:solidFill>
                  <a:srgbClr val="808080"/>
                </a:solidFill>
                <a:uFill>
                  <a:solidFill>
                    <a:srgbClr val="ffffff"/>
                  </a:solidFill>
                </a:uFill>
                <a:latin typeface="Calibri"/>
              </a:rPr>
              <a:t>Seventh Outline LevelImage</a:t>
            </a:r>
            <a:endParaRPr b="0" lang="en-US" sz="2800" spc="-1" strike="noStrike">
              <a:solidFill>
                <a:srgbClr val="000000"/>
              </a:solidFill>
              <a:uFill>
                <a:solidFill>
                  <a:srgbClr val="ffffff"/>
                </a:solidFill>
              </a:uFill>
              <a:latin typeface="Calibri"/>
            </a:endParaRPr>
          </a:p>
        </p:txBody>
      </p:sp>
      <p:sp>
        <p:nvSpPr>
          <p:cNvPr id="157" name="PlaceHolder 42"/>
          <p:cNvSpPr>
            <a:spLocks noGrp="1"/>
          </p:cNvSpPr>
          <p:nvPr>
            <p:ph type="body"/>
          </p:nvPr>
        </p:nvSpPr>
        <p:spPr>
          <a:xfrm>
            <a:off x="1270080" y="3257640"/>
            <a:ext cx="1450440" cy="1450440"/>
          </a:xfrm>
          <a:prstGeom prst="rect">
            <a:avLst/>
          </a:prstGeom>
        </p:spPr>
        <p:txBody>
          <a:bodyPr lIns="90000" rIns="90000" tIns="0" bIns="91440" anchor="b"/>
          <a:p>
            <a:pPr marL="432000" indent="-324000">
              <a:buClr>
                <a:srgbClr val="000000"/>
              </a:buClr>
              <a:buSzPct val="45000"/>
              <a:buFont typeface="Wingdings" charset="2"/>
              <a:buChar char=""/>
            </a:pPr>
            <a:r>
              <a:rPr b="1" lang="en-US" sz="1340" spc="-1" strike="noStrike">
                <a:solidFill>
                  <a:srgbClr val="808080"/>
                </a:solidFill>
                <a:uFill>
                  <a:solidFill>
                    <a:srgbClr val="ffffff"/>
                  </a:solidFill>
                </a:uFill>
                <a:latin typeface="Calibri"/>
              </a:rPr>
              <a:t>Click to edit the outline text format</a:t>
            </a:r>
            <a:endParaRPr b="0" lang="en-US" sz="2800" spc="-1" strike="noStrike">
              <a:solidFill>
                <a:srgbClr val="000000"/>
              </a:solidFill>
              <a:uFill>
                <a:solidFill>
                  <a:srgbClr val="ffffff"/>
                </a:solidFill>
              </a:uFill>
              <a:latin typeface="Calibri"/>
            </a:endParaRPr>
          </a:p>
          <a:p>
            <a:pPr lvl="1" marL="864000" indent="-324000">
              <a:buClr>
                <a:srgbClr val="000000"/>
              </a:buClr>
              <a:buSzPct val="75000"/>
              <a:buFont typeface="Symbol" charset="2"/>
              <a:buChar char=""/>
            </a:pPr>
            <a:r>
              <a:rPr b="1" lang="en-US" sz="1340" spc="-1" strike="noStrike">
                <a:solidFill>
                  <a:srgbClr val="808080"/>
                </a:solidFill>
                <a:uFill>
                  <a:solidFill>
                    <a:srgbClr val="ffffff"/>
                  </a:solidFill>
                </a:uFill>
                <a:latin typeface="Calibri"/>
              </a:rPr>
              <a:t>Second Outline Level</a:t>
            </a:r>
            <a:endParaRPr b="0" lang="en-US" sz="2000" spc="-1" strike="noStrike">
              <a:solidFill>
                <a:srgbClr val="000000"/>
              </a:solidFill>
              <a:uFill>
                <a:solidFill>
                  <a:srgbClr val="ffffff"/>
                </a:solidFill>
              </a:uFill>
              <a:latin typeface="Calibri"/>
            </a:endParaRPr>
          </a:p>
          <a:p>
            <a:pPr lvl="2" marL="1296000" indent="-288000">
              <a:buClr>
                <a:srgbClr val="000000"/>
              </a:buClr>
              <a:buSzPct val="45000"/>
              <a:buFont typeface="Wingdings" charset="2"/>
              <a:buChar char=""/>
            </a:pPr>
            <a:r>
              <a:rPr b="1" lang="en-US" sz="1340" spc="-1" strike="noStrike">
                <a:solidFill>
                  <a:srgbClr val="808080"/>
                </a:solidFill>
                <a:uFill>
                  <a:solidFill>
                    <a:srgbClr val="ffffff"/>
                  </a:solidFill>
                </a:uFill>
                <a:latin typeface="Calibri"/>
              </a:rPr>
              <a:t>Third Outline Level</a:t>
            </a:r>
            <a:endParaRPr b="0" lang="en-US" sz="1800" spc="-1" strike="noStrike">
              <a:solidFill>
                <a:srgbClr val="000000"/>
              </a:solidFill>
              <a:uFill>
                <a:solidFill>
                  <a:srgbClr val="ffffff"/>
                </a:solidFill>
              </a:uFill>
              <a:latin typeface="Calibri"/>
            </a:endParaRPr>
          </a:p>
          <a:p>
            <a:pPr lvl="3" marL="1728000" indent="-216000">
              <a:buClr>
                <a:srgbClr val="000000"/>
              </a:buClr>
              <a:buSzPct val="75000"/>
              <a:buFont typeface="Symbol" charset="2"/>
              <a:buChar char=""/>
            </a:pPr>
            <a:r>
              <a:rPr b="1" lang="en-US" sz="1340" spc="-1" strike="noStrike">
                <a:solidFill>
                  <a:srgbClr val="808080"/>
                </a:solidFill>
                <a:uFill>
                  <a:solidFill>
                    <a:srgbClr val="ffffff"/>
                  </a:solidFill>
                </a:uFill>
                <a:latin typeface="Calibri"/>
              </a:rPr>
              <a:t>Fourth Outline Level</a:t>
            </a:r>
            <a:endParaRPr b="0" lang="en-US" sz="1800" spc="-1" strike="noStrike">
              <a:solidFill>
                <a:srgbClr val="000000"/>
              </a:solidFill>
              <a:uFill>
                <a:solidFill>
                  <a:srgbClr val="ffffff"/>
                </a:solidFill>
              </a:uFill>
              <a:latin typeface="Calibri"/>
            </a:endParaRPr>
          </a:p>
          <a:p>
            <a:pPr lvl="4" marL="2160000" indent="-216000">
              <a:buClr>
                <a:srgbClr val="000000"/>
              </a:buClr>
              <a:buSzPct val="45000"/>
              <a:buFont typeface="Wingdings" charset="2"/>
              <a:buChar char=""/>
            </a:pPr>
            <a:r>
              <a:rPr b="1" lang="en-US" sz="1340" spc="-1" strike="noStrike">
                <a:solidFill>
                  <a:srgbClr val="808080"/>
                </a:solidFill>
                <a:uFill>
                  <a:solidFill>
                    <a:srgbClr val="ffffff"/>
                  </a:solidFill>
                </a:uFill>
                <a:latin typeface="Calibri"/>
              </a:rPr>
              <a:t>Fifth Outline Level</a:t>
            </a:r>
            <a:endParaRPr b="0" lang="en-US" sz="2000" spc="-1" strike="noStrike">
              <a:solidFill>
                <a:srgbClr val="000000"/>
              </a:solidFill>
              <a:uFill>
                <a:solidFill>
                  <a:srgbClr val="ffffff"/>
                </a:solidFill>
              </a:uFill>
              <a:latin typeface="Calibri"/>
            </a:endParaRPr>
          </a:p>
          <a:p>
            <a:pPr lvl="5" marL="2592000" indent="-216000">
              <a:buClr>
                <a:srgbClr val="000000"/>
              </a:buClr>
              <a:buSzPct val="45000"/>
              <a:buFont typeface="Wingdings" charset="2"/>
              <a:buChar char=""/>
            </a:pPr>
            <a:r>
              <a:rPr b="1" lang="en-US" sz="1340" spc="-1" strike="noStrike">
                <a:solidFill>
                  <a:srgbClr val="808080"/>
                </a:solidFill>
                <a:uFill>
                  <a:solidFill>
                    <a:srgbClr val="ffffff"/>
                  </a:solidFill>
                </a:uFill>
                <a:latin typeface="Calibri"/>
              </a:rPr>
              <a:t>Sixth Outline Level</a:t>
            </a:r>
            <a:endParaRPr b="0" lang="en-US" sz="2000" spc="-1" strike="noStrike">
              <a:solidFill>
                <a:srgbClr val="000000"/>
              </a:solidFill>
              <a:uFill>
                <a:solidFill>
                  <a:srgbClr val="ffffff"/>
                </a:solidFill>
              </a:uFill>
              <a:latin typeface="Calibri"/>
            </a:endParaRPr>
          </a:p>
          <a:p>
            <a:pPr algn="ctr">
              <a:lnSpc>
                <a:spcPct val="100000"/>
              </a:lnSpc>
            </a:pPr>
            <a:r>
              <a:rPr b="1" lang="en-US" sz="1340" spc="-1" strike="noStrike">
                <a:solidFill>
                  <a:srgbClr val="808080"/>
                </a:solidFill>
                <a:uFill>
                  <a:solidFill>
                    <a:srgbClr val="ffffff"/>
                  </a:solidFill>
                </a:uFill>
                <a:latin typeface="Calibri"/>
              </a:rPr>
              <a:t>Seventh Outline LevelImage</a:t>
            </a:r>
            <a:endParaRPr b="0" lang="en-US" sz="2800" spc="-1" strike="noStrike">
              <a:solidFill>
                <a:srgbClr val="000000"/>
              </a:solidFill>
              <a:uFill>
                <a:solidFill>
                  <a:srgbClr val="ffffff"/>
                </a:solidFill>
              </a:uFill>
              <a:latin typeface="Calibri"/>
            </a:endParaRPr>
          </a:p>
        </p:txBody>
      </p:sp>
      <p:sp>
        <p:nvSpPr>
          <p:cNvPr id="158" name="PlaceHolder 43"/>
          <p:cNvSpPr>
            <a:spLocks noGrp="1"/>
          </p:cNvSpPr>
          <p:nvPr>
            <p:ph type="body"/>
          </p:nvPr>
        </p:nvSpPr>
        <p:spPr>
          <a:xfrm>
            <a:off x="2197080" y="4489560"/>
            <a:ext cx="1450440" cy="1450440"/>
          </a:xfrm>
          <a:prstGeom prst="rect">
            <a:avLst/>
          </a:prstGeom>
        </p:spPr>
        <p:txBody>
          <a:bodyPr lIns="90000" rIns="90000" tIns="0" bIns="91440" anchor="b"/>
          <a:p>
            <a:pPr marL="432000" indent="-324000">
              <a:buClr>
                <a:srgbClr val="000000"/>
              </a:buClr>
              <a:buSzPct val="45000"/>
              <a:buFont typeface="Wingdings" charset="2"/>
              <a:buChar char=""/>
            </a:pPr>
            <a:r>
              <a:rPr b="1" lang="en-US" sz="1340" spc="-1" strike="noStrike">
                <a:solidFill>
                  <a:srgbClr val="808080"/>
                </a:solidFill>
                <a:uFill>
                  <a:solidFill>
                    <a:srgbClr val="ffffff"/>
                  </a:solidFill>
                </a:uFill>
                <a:latin typeface="Calibri"/>
              </a:rPr>
              <a:t>Click to edit the outline text format</a:t>
            </a:r>
            <a:endParaRPr b="0" lang="en-US" sz="2800" spc="-1" strike="noStrike">
              <a:solidFill>
                <a:srgbClr val="000000"/>
              </a:solidFill>
              <a:uFill>
                <a:solidFill>
                  <a:srgbClr val="ffffff"/>
                </a:solidFill>
              </a:uFill>
              <a:latin typeface="Calibri"/>
            </a:endParaRPr>
          </a:p>
          <a:p>
            <a:pPr lvl="1" marL="864000" indent="-324000">
              <a:buClr>
                <a:srgbClr val="000000"/>
              </a:buClr>
              <a:buSzPct val="75000"/>
              <a:buFont typeface="Symbol" charset="2"/>
              <a:buChar char=""/>
            </a:pPr>
            <a:r>
              <a:rPr b="1" lang="en-US" sz="1340" spc="-1" strike="noStrike">
                <a:solidFill>
                  <a:srgbClr val="808080"/>
                </a:solidFill>
                <a:uFill>
                  <a:solidFill>
                    <a:srgbClr val="ffffff"/>
                  </a:solidFill>
                </a:uFill>
                <a:latin typeface="Calibri"/>
              </a:rPr>
              <a:t>Second Outline Level</a:t>
            </a:r>
            <a:endParaRPr b="0" lang="en-US" sz="2000" spc="-1" strike="noStrike">
              <a:solidFill>
                <a:srgbClr val="000000"/>
              </a:solidFill>
              <a:uFill>
                <a:solidFill>
                  <a:srgbClr val="ffffff"/>
                </a:solidFill>
              </a:uFill>
              <a:latin typeface="Calibri"/>
            </a:endParaRPr>
          </a:p>
          <a:p>
            <a:pPr lvl="2" marL="1296000" indent="-288000">
              <a:buClr>
                <a:srgbClr val="000000"/>
              </a:buClr>
              <a:buSzPct val="45000"/>
              <a:buFont typeface="Wingdings" charset="2"/>
              <a:buChar char=""/>
            </a:pPr>
            <a:r>
              <a:rPr b="1" lang="en-US" sz="1340" spc="-1" strike="noStrike">
                <a:solidFill>
                  <a:srgbClr val="808080"/>
                </a:solidFill>
                <a:uFill>
                  <a:solidFill>
                    <a:srgbClr val="ffffff"/>
                  </a:solidFill>
                </a:uFill>
                <a:latin typeface="Calibri"/>
              </a:rPr>
              <a:t>Third Outline Level</a:t>
            </a:r>
            <a:endParaRPr b="0" lang="en-US" sz="1800" spc="-1" strike="noStrike">
              <a:solidFill>
                <a:srgbClr val="000000"/>
              </a:solidFill>
              <a:uFill>
                <a:solidFill>
                  <a:srgbClr val="ffffff"/>
                </a:solidFill>
              </a:uFill>
              <a:latin typeface="Calibri"/>
            </a:endParaRPr>
          </a:p>
          <a:p>
            <a:pPr lvl="3" marL="1728000" indent="-216000">
              <a:buClr>
                <a:srgbClr val="000000"/>
              </a:buClr>
              <a:buSzPct val="75000"/>
              <a:buFont typeface="Symbol" charset="2"/>
              <a:buChar char=""/>
            </a:pPr>
            <a:r>
              <a:rPr b="1" lang="en-US" sz="1340" spc="-1" strike="noStrike">
                <a:solidFill>
                  <a:srgbClr val="808080"/>
                </a:solidFill>
                <a:uFill>
                  <a:solidFill>
                    <a:srgbClr val="ffffff"/>
                  </a:solidFill>
                </a:uFill>
                <a:latin typeface="Calibri"/>
              </a:rPr>
              <a:t>Fourth Outline Level</a:t>
            </a:r>
            <a:endParaRPr b="0" lang="en-US" sz="1800" spc="-1" strike="noStrike">
              <a:solidFill>
                <a:srgbClr val="000000"/>
              </a:solidFill>
              <a:uFill>
                <a:solidFill>
                  <a:srgbClr val="ffffff"/>
                </a:solidFill>
              </a:uFill>
              <a:latin typeface="Calibri"/>
            </a:endParaRPr>
          </a:p>
          <a:p>
            <a:pPr lvl="4" marL="2160000" indent="-216000">
              <a:buClr>
                <a:srgbClr val="000000"/>
              </a:buClr>
              <a:buSzPct val="45000"/>
              <a:buFont typeface="Wingdings" charset="2"/>
              <a:buChar char=""/>
            </a:pPr>
            <a:r>
              <a:rPr b="1" lang="en-US" sz="1340" spc="-1" strike="noStrike">
                <a:solidFill>
                  <a:srgbClr val="808080"/>
                </a:solidFill>
                <a:uFill>
                  <a:solidFill>
                    <a:srgbClr val="ffffff"/>
                  </a:solidFill>
                </a:uFill>
                <a:latin typeface="Calibri"/>
              </a:rPr>
              <a:t>Fifth Outline Level</a:t>
            </a:r>
            <a:endParaRPr b="0" lang="en-US" sz="2000" spc="-1" strike="noStrike">
              <a:solidFill>
                <a:srgbClr val="000000"/>
              </a:solidFill>
              <a:uFill>
                <a:solidFill>
                  <a:srgbClr val="ffffff"/>
                </a:solidFill>
              </a:uFill>
              <a:latin typeface="Calibri"/>
            </a:endParaRPr>
          </a:p>
          <a:p>
            <a:pPr lvl="5" marL="2592000" indent="-216000">
              <a:buClr>
                <a:srgbClr val="000000"/>
              </a:buClr>
              <a:buSzPct val="45000"/>
              <a:buFont typeface="Wingdings" charset="2"/>
              <a:buChar char=""/>
            </a:pPr>
            <a:r>
              <a:rPr b="1" lang="en-US" sz="1340" spc="-1" strike="noStrike">
                <a:solidFill>
                  <a:srgbClr val="808080"/>
                </a:solidFill>
                <a:uFill>
                  <a:solidFill>
                    <a:srgbClr val="ffffff"/>
                  </a:solidFill>
                </a:uFill>
                <a:latin typeface="Calibri"/>
              </a:rPr>
              <a:t>Sixth Outline Level</a:t>
            </a:r>
            <a:endParaRPr b="0" lang="en-US" sz="2000" spc="-1" strike="noStrike">
              <a:solidFill>
                <a:srgbClr val="000000"/>
              </a:solidFill>
              <a:uFill>
                <a:solidFill>
                  <a:srgbClr val="ffffff"/>
                </a:solidFill>
              </a:uFill>
              <a:latin typeface="Calibri"/>
            </a:endParaRPr>
          </a:p>
          <a:p>
            <a:pPr algn="ctr">
              <a:lnSpc>
                <a:spcPct val="100000"/>
              </a:lnSpc>
            </a:pPr>
            <a:r>
              <a:rPr b="1" lang="en-US" sz="1340" spc="-1" strike="noStrike">
                <a:solidFill>
                  <a:srgbClr val="808080"/>
                </a:solidFill>
                <a:uFill>
                  <a:solidFill>
                    <a:srgbClr val="ffffff"/>
                  </a:solidFill>
                </a:uFill>
                <a:latin typeface="Calibri"/>
              </a:rPr>
              <a:t>Seventh Outline LevelImage</a:t>
            </a:r>
            <a:endParaRPr b="0" lang="en-US" sz="2800" spc="-1" strike="noStrike">
              <a:solidFill>
                <a:srgbClr val="000000"/>
              </a:solidFill>
              <a:uFill>
                <a:solidFill>
                  <a:srgbClr val="ffffff"/>
                </a:solidFill>
              </a:uFill>
              <a:latin typeface="Calibri"/>
            </a:endParaRPr>
          </a:p>
        </p:txBody>
      </p:sp>
      <p:sp>
        <p:nvSpPr>
          <p:cNvPr id="159" name="PlaceHolder 44"/>
          <p:cNvSpPr>
            <a:spLocks noGrp="1"/>
          </p:cNvSpPr>
          <p:nvPr>
            <p:ph type="body"/>
          </p:nvPr>
        </p:nvSpPr>
        <p:spPr>
          <a:xfrm>
            <a:off x="8534520" y="2025720"/>
            <a:ext cx="1450440" cy="1450440"/>
          </a:xfrm>
          <a:prstGeom prst="rect">
            <a:avLst/>
          </a:prstGeom>
        </p:spPr>
        <p:txBody>
          <a:bodyPr lIns="90000" rIns="90000" tIns="0" bIns="91440" anchor="b"/>
          <a:p>
            <a:pPr marL="432000" indent="-324000">
              <a:buClr>
                <a:srgbClr val="000000"/>
              </a:buClr>
              <a:buSzPct val="45000"/>
              <a:buFont typeface="Wingdings" charset="2"/>
              <a:buChar char=""/>
            </a:pPr>
            <a:r>
              <a:rPr b="1" lang="en-US" sz="1340" spc="-1" strike="noStrike">
                <a:solidFill>
                  <a:srgbClr val="808080"/>
                </a:solidFill>
                <a:uFill>
                  <a:solidFill>
                    <a:srgbClr val="ffffff"/>
                  </a:solidFill>
                </a:uFill>
                <a:latin typeface="Calibri"/>
              </a:rPr>
              <a:t>Click to edit the outline text format</a:t>
            </a:r>
            <a:endParaRPr b="0" lang="en-US" sz="2800" spc="-1" strike="noStrike">
              <a:solidFill>
                <a:srgbClr val="000000"/>
              </a:solidFill>
              <a:uFill>
                <a:solidFill>
                  <a:srgbClr val="ffffff"/>
                </a:solidFill>
              </a:uFill>
              <a:latin typeface="Calibri"/>
            </a:endParaRPr>
          </a:p>
          <a:p>
            <a:pPr lvl="1" marL="864000" indent="-324000">
              <a:buClr>
                <a:srgbClr val="000000"/>
              </a:buClr>
              <a:buSzPct val="75000"/>
              <a:buFont typeface="Symbol" charset="2"/>
              <a:buChar char=""/>
            </a:pPr>
            <a:r>
              <a:rPr b="1" lang="en-US" sz="1340" spc="-1" strike="noStrike">
                <a:solidFill>
                  <a:srgbClr val="808080"/>
                </a:solidFill>
                <a:uFill>
                  <a:solidFill>
                    <a:srgbClr val="ffffff"/>
                  </a:solidFill>
                </a:uFill>
                <a:latin typeface="Calibri"/>
              </a:rPr>
              <a:t>Second Outline Level</a:t>
            </a:r>
            <a:endParaRPr b="0" lang="en-US" sz="2000" spc="-1" strike="noStrike">
              <a:solidFill>
                <a:srgbClr val="000000"/>
              </a:solidFill>
              <a:uFill>
                <a:solidFill>
                  <a:srgbClr val="ffffff"/>
                </a:solidFill>
              </a:uFill>
              <a:latin typeface="Calibri"/>
            </a:endParaRPr>
          </a:p>
          <a:p>
            <a:pPr lvl="2" marL="1296000" indent="-288000">
              <a:buClr>
                <a:srgbClr val="000000"/>
              </a:buClr>
              <a:buSzPct val="45000"/>
              <a:buFont typeface="Wingdings" charset="2"/>
              <a:buChar char=""/>
            </a:pPr>
            <a:r>
              <a:rPr b="1" lang="en-US" sz="1340" spc="-1" strike="noStrike">
                <a:solidFill>
                  <a:srgbClr val="808080"/>
                </a:solidFill>
                <a:uFill>
                  <a:solidFill>
                    <a:srgbClr val="ffffff"/>
                  </a:solidFill>
                </a:uFill>
                <a:latin typeface="Calibri"/>
              </a:rPr>
              <a:t>Third Outline Level</a:t>
            </a:r>
            <a:endParaRPr b="0" lang="en-US" sz="1800" spc="-1" strike="noStrike">
              <a:solidFill>
                <a:srgbClr val="000000"/>
              </a:solidFill>
              <a:uFill>
                <a:solidFill>
                  <a:srgbClr val="ffffff"/>
                </a:solidFill>
              </a:uFill>
              <a:latin typeface="Calibri"/>
            </a:endParaRPr>
          </a:p>
          <a:p>
            <a:pPr lvl="3" marL="1728000" indent="-216000">
              <a:buClr>
                <a:srgbClr val="000000"/>
              </a:buClr>
              <a:buSzPct val="75000"/>
              <a:buFont typeface="Symbol" charset="2"/>
              <a:buChar char=""/>
            </a:pPr>
            <a:r>
              <a:rPr b="1" lang="en-US" sz="1340" spc="-1" strike="noStrike">
                <a:solidFill>
                  <a:srgbClr val="808080"/>
                </a:solidFill>
                <a:uFill>
                  <a:solidFill>
                    <a:srgbClr val="ffffff"/>
                  </a:solidFill>
                </a:uFill>
                <a:latin typeface="Calibri"/>
              </a:rPr>
              <a:t>Fourth Outline Level</a:t>
            </a:r>
            <a:endParaRPr b="0" lang="en-US" sz="1800" spc="-1" strike="noStrike">
              <a:solidFill>
                <a:srgbClr val="000000"/>
              </a:solidFill>
              <a:uFill>
                <a:solidFill>
                  <a:srgbClr val="ffffff"/>
                </a:solidFill>
              </a:uFill>
              <a:latin typeface="Calibri"/>
            </a:endParaRPr>
          </a:p>
          <a:p>
            <a:pPr lvl="4" marL="2160000" indent="-216000">
              <a:buClr>
                <a:srgbClr val="000000"/>
              </a:buClr>
              <a:buSzPct val="45000"/>
              <a:buFont typeface="Wingdings" charset="2"/>
              <a:buChar char=""/>
            </a:pPr>
            <a:r>
              <a:rPr b="1" lang="en-US" sz="1340" spc="-1" strike="noStrike">
                <a:solidFill>
                  <a:srgbClr val="808080"/>
                </a:solidFill>
                <a:uFill>
                  <a:solidFill>
                    <a:srgbClr val="ffffff"/>
                  </a:solidFill>
                </a:uFill>
                <a:latin typeface="Calibri"/>
              </a:rPr>
              <a:t>Fifth Outline Level</a:t>
            </a:r>
            <a:endParaRPr b="0" lang="en-US" sz="2000" spc="-1" strike="noStrike">
              <a:solidFill>
                <a:srgbClr val="000000"/>
              </a:solidFill>
              <a:uFill>
                <a:solidFill>
                  <a:srgbClr val="ffffff"/>
                </a:solidFill>
              </a:uFill>
              <a:latin typeface="Calibri"/>
            </a:endParaRPr>
          </a:p>
          <a:p>
            <a:pPr lvl="5" marL="2592000" indent="-216000">
              <a:buClr>
                <a:srgbClr val="000000"/>
              </a:buClr>
              <a:buSzPct val="45000"/>
              <a:buFont typeface="Wingdings" charset="2"/>
              <a:buChar char=""/>
            </a:pPr>
            <a:r>
              <a:rPr b="1" lang="en-US" sz="1340" spc="-1" strike="noStrike">
                <a:solidFill>
                  <a:srgbClr val="808080"/>
                </a:solidFill>
                <a:uFill>
                  <a:solidFill>
                    <a:srgbClr val="ffffff"/>
                  </a:solidFill>
                </a:uFill>
                <a:latin typeface="Calibri"/>
              </a:rPr>
              <a:t>Sixth Outline Level</a:t>
            </a:r>
            <a:endParaRPr b="0" lang="en-US" sz="2000" spc="-1" strike="noStrike">
              <a:solidFill>
                <a:srgbClr val="000000"/>
              </a:solidFill>
              <a:uFill>
                <a:solidFill>
                  <a:srgbClr val="ffffff"/>
                </a:solidFill>
              </a:uFill>
              <a:latin typeface="Calibri"/>
            </a:endParaRPr>
          </a:p>
          <a:p>
            <a:pPr algn="ctr">
              <a:lnSpc>
                <a:spcPct val="100000"/>
              </a:lnSpc>
            </a:pPr>
            <a:r>
              <a:rPr b="1" lang="en-US" sz="1340" spc="-1" strike="noStrike">
                <a:solidFill>
                  <a:srgbClr val="808080"/>
                </a:solidFill>
                <a:uFill>
                  <a:solidFill>
                    <a:srgbClr val="ffffff"/>
                  </a:solidFill>
                </a:uFill>
                <a:latin typeface="Calibri"/>
              </a:rPr>
              <a:t>Seventh Outline LevelImage</a:t>
            </a:r>
            <a:endParaRPr b="0" lang="en-US" sz="2800" spc="-1" strike="noStrike">
              <a:solidFill>
                <a:srgbClr val="000000"/>
              </a:solidFill>
              <a:uFill>
                <a:solidFill>
                  <a:srgbClr val="ffffff"/>
                </a:solidFill>
              </a:uFill>
              <a:latin typeface="Calibri"/>
            </a:endParaRPr>
          </a:p>
        </p:txBody>
      </p:sp>
      <p:sp>
        <p:nvSpPr>
          <p:cNvPr id="160" name="PlaceHolder 45"/>
          <p:cNvSpPr>
            <a:spLocks noGrp="1"/>
          </p:cNvSpPr>
          <p:nvPr>
            <p:ph type="body"/>
          </p:nvPr>
        </p:nvSpPr>
        <p:spPr>
          <a:xfrm>
            <a:off x="9455040" y="3257640"/>
            <a:ext cx="1450440" cy="1450440"/>
          </a:xfrm>
          <a:prstGeom prst="rect">
            <a:avLst/>
          </a:prstGeom>
        </p:spPr>
        <p:txBody>
          <a:bodyPr lIns="90000" rIns="90000" tIns="0" bIns="91440" anchor="b"/>
          <a:p>
            <a:pPr marL="432000" indent="-324000">
              <a:buClr>
                <a:srgbClr val="000000"/>
              </a:buClr>
              <a:buSzPct val="45000"/>
              <a:buFont typeface="Wingdings" charset="2"/>
              <a:buChar char=""/>
            </a:pPr>
            <a:r>
              <a:rPr b="1" lang="en-US" sz="1340" spc="-1" strike="noStrike">
                <a:solidFill>
                  <a:srgbClr val="808080"/>
                </a:solidFill>
                <a:uFill>
                  <a:solidFill>
                    <a:srgbClr val="ffffff"/>
                  </a:solidFill>
                </a:uFill>
                <a:latin typeface="Calibri"/>
              </a:rPr>
              <a:t>Click to edit the outline text format</a:t>
            </a:r>
            <a:endParaRPr b="0" lang="en-US" sz="2800" spc="-1" strike="noStrike">
              <a:solidFill>
                <a:srgbClr val="000000"/>
              </a:solidFill>
              <a:uFill>
                <a:solidFill>
                  <a:srgbClr val="ffffff"/>
                </a:solidFill>
              </a:uFill>
              <a:latin typeface="Calibri"/>
            </a:endParaRPr>
          </a:p>
          <a:p>
            <a:pPr lvl="1" marL="864000" indent="-324000">
              <a:buClr>
                <a:srgbClr val="000000"/>
              </a:buClr>
              <a:buSzPct val="75000"/>
              <a:buFont typeface="Symbol" charset="2"/>
              <a:buChar char=""/>
            </a:pPr>
            <a:r>
              <a:rPr b="1" lang="en-US" sz="1340" spc="-1" strike="noStrike">
                <a:solidFill>
                  <a:srgbClr val="808080"/>
                </a:solidFill>
                <a:uFill>
                  <a:solidFill>
                    <a:srgbClr val="ffffff"/>
                  </a:solidFill>
                </a:uFill>
                <a:latin typeface="Calibri"/>
              </a:rPr>
              <a:t>Second Outline Level</a:t>
            </a:r>
            <a:endParaRPr b="0" lang="en-US" sz="2000" spc="-1" strike="noStrike">
              <a:solidFill>
                <a:srgbClr val="000000"/>
              </a:solidFill>
              <a:uFill>
                <a:solidFill>
                  <a:srgbClr val="ffffff"/>
                </a:solidFill>
              </a:uFill>
              <a:latin typeface="Calibri"/>
            </a:endParaRPr>
          </a:p>
          <a:p>
            <a:pPr lvl="2" marL="1296000" indent="-288000">
              <a:buClr>
                <a:srgbClr val="000000"/>
              </a:buClr>
              <a:buSzPct val="45000"/>
              <a:buFont typeface="Wingdings" charset="2"/>
              <a:buChar char=""/>
            </a:pPr>
            <a:r>
              <a:rPr b="1" lang="en-US" sz="1340" spc="-1" strike="noStrike">
                <a:solidFill>
                  <a:srgbClr val="808080"/>
                </a:solidFill>
                <a:uFill>
                  <a:solidFill>
                    <a:srgbClr val="ffffff"/>
                  </a:solidFill>
                </a:uFill>
                <a:latin typeface="Calibri"/>
              </a:rPr>
              <a:t>Third Outline Level</a:t>
            </a:r>
            <a:endParaRPr b="0" lang="en-US" sz="1800" spc="-1" strike="noStrike">
              <a:solidFill>
                <a:srgbClr val="000000"/>
              </a:solidFill>
              <a:uFill>
                <a:solidFill>
                  <a:srgbClr val="ffffff"/>
                </a:solidFill>
              </a:uFill>
              <a:latin typeface="Calibri"/>
            </a:endParaRPr>
          </a:p>
          <a:p>
            <a:pPr lvl="3" marL="1728000" indent="-216000">
              <a:buClr>
                <a:srgbClr val="000000"/>
              </a:buClr>
              <a:buSzPct val="75000"/>
              <a:buFont typeface="Symbol" charset="2"/>
              <a:buChar char=""/>
            </a:pPr>
            <a:r>
              <a:rPr b="1" lang="en-US" sz="1340" spc="-1" strike="noStrike">
                <a:solidFill>
                  <a:srgbClr val="808080"/>
                </a:solidFill>
                <a:uFill>
                  <a:solidFill>
                    <a:srgbClr val="ffffff"/>
                  </a:solidFill>
                </a:uFill>
                <a:latin typeface="Calibri"/>
              </a:rPr>
              <a:t>Fourth Outline Level</a:t>
            </a:r>
            <a:endParaRPr b="0" lang="en-US" sz="1800" spc="-1" strike="noStrike">
              <a:solidFill>
                <a:srgbClr val="000000"/>
              </a:solidFill>
              <a:uFill>
                <a:solidFill>
                  <a:srgbClr val="ffffff"/>
                </a:solidFill>
              </a:uFill>
              <a:latin typeface="Calibri"/>
            </a:endParaRPr>
          </a:p>
          <a:p>
            <a:pPr lvl="4" marL="2160000" indent="-216000">
              <a:buClr>
                <a:srgbClr val="000000"/>
              </a:buClr>
              <a:buSzPct val="45000"/>
              <a:buFont typeface="Wingdings" charset="2"/>
              <a:buChar char=""/>
            </a:pPr>
            <a:r>
              <a:rPr b="1" lang="en-US" sz="1340" spc="-1" strike="noStrike">
                <a:solidFill>
                  <a:srgbClr val="808080"/>
                </a:solidFill>
                <a:uFill>
                  <a:solidFill>
                    <a:srgbClr val="ffffff"/>
                  </a:solidFill>
                </a:uFill>
                <a:latin typeface="Calibri"/>
              </a:rPr>
              <a:t>Fifth Outline Level</a:t>
            </a:r>
            <a:endParaRPr b="0" lang="en-US" sz="2000" spc="-1" strike="noStrike">
              <a:solidFill>
                <a:srgbClr val="000000"/>
              </a:solidFill>
              <a:uFill>
                <a:solidFill>
                  <a:srgbClr val="ffffff"/>
                </a:solidFill>
              </a:uFill>
              <a:latin typeface="Calibri"/>
            </a:endParaRPr>
          </a:p>
          <a:p>
            <a:pPr lvl="5" marL="2592000" indent="-216000">
              <a:buClr>
                <a:srgbClr val="000000"/>
              </a:buClr>
              <a:buSzPct val="45000"/>
              <a:buFont typeface="Wingdings" charset="2"/>
              <a:buChar char=""/>
            </a:pPr>
            <a:r>
              <a:rPr b="1" lang="en-US" sz="1340" spc="-1" strike="noStrike">
                <a:solidFill>
                  <a:srgbClr val="808080"/>
                </a:solidFill>
                <a:uFill>
                  <a:solidFill>
                    <a:srgbClr val="ffffff"/>
                  </a:solidFill>
                </a:uFill>
                <a:latin typeface="Calibri"/>
              </a:rPr>
              <a:t>Sixth Outline Level</a:t>
            </a:r>
            <a:endParaRPr b="0" lang="en-US" sz="2000" spc="-1" strike="noStrike">
              <a:solidFill>
                <a:srgbClr val="000000"/>
              </a:solidFill>
              <a:uFill>
                <a:solidFill>
                  <a:srgbClr val="ffffff"/>
                </a:solidFill>
              </a:uFill>
              <a:latin typeface="Calibri"/>
            </a:endParaRPr>
          </a:p>
          <a:p>
            <a:pPr algn="ctr">
              <a:lnSpc>
                <a:spcPct val="100000"/>
              </a:lnSpc>
            </a:pPr>
            <a:r>
              <a:rPr b="1" lang="en-US" sz="1340" spc="-1" strike="noStrike">
                <a:solidFill>
                  <a:srgbClr val="808080"/>
                </a:solidFill>
                <a:uFill>
                  <a:solidFill>
                    <a:srgbClr val="ffffff"/>
                  </a:solidFill>
                </a:uFill>
                <a:latin typeface="Calibri"/>
              </a:rPr>
              <a:t>Seventh Outline LevelImage</a:t>
            </a:r>
            <a:endParaRPr b="0" lang="en-US" sz="2800" spc="-1" strike="noStrike">
              <a:solidFill>
                <a:srgbClr val="000000"/>
              </a:solidFill>
              <a:uFill>
                <a:solidFill>
                  <a:srgbClr val="ffffff"/>
                </a:solidFill>
              </a:uFill>
              <a:latin typeface="Calibri"/>
            </a:endParaRPr>
          </a:p>
        </p:txBody>
      </p:sp>
      <p:sp>
        <p:nvSpPr>
          <p:cNvPr id="161" name="PlaceHolder 46"/>
          <p:cNvSpPr>
            <a:spLocks noGrp="1"/>
          </p:cNvSpPr>
          <p:nvPr>
            <p:ph type="body"/>
          </p:nvPr>
        </p:nvSpPr>
        <p:spPr>
          <a:xfrm>
            <a:off x="8534520" y="4489560"/>
            <a:ext cx="1450440" cy="1450440"/>
          </a:xfrm>
          <a:prstGeom prst="rect">
            <a:avLst/>
          </a:prstGeom>
        </p:spPr>
        <p:txBody>
          <a:bodyPr lIns="90000" rIns="90000" tIns="0" bIns="91440" anchor="b"/>
          <a:p>
            <a:pPr marL="432000" indent="-324000">
              <a:buClr>
                <a:srgbClr val="000000"/>
              </a:buClr>
              <a:buSzPct val="45000"/>
              <a:buFont typeface="Wingdings" charset="2"/>
              <a:buChar char=""/>
            </a:pPr>
            <a:r>
              <a:rPr b="1" lang="en-US" sz="1340" spc="-1" strike="noStrike">
                <a:solidFill>
                  <a:srgbClr val="808080"/>
                </a:solidFill>
                <a:uFill>
                  <a:solidFill>
                    <a:srgbClr val="ffffff"/>
                  </a:solidFill>
                </a:uFill>
                <a:latin typeface="Calibri"/>
              </a:rPr>
              <a:t>Click to edit the outline text format</a:t>
            </a:r>
            <a:endParaRPr b="0" lang="en-US" sz="2800" spc="-1" strike="noStrike">
              <a:solidFill>
                <a:srgbClr val="000000"/>
              </a:solidFill>
              <a:uFill>
                <a:solidFill>
                  <a:srgbClr val="ffffff"/>
                </a:solidFill>
              </a:uFill>
              <a:latin typeface="Calibri"/>
            </a:endParaRPr>
          </a:p>
          <a:p>
            <a:pPr lvl="1" marL="864000" indent="-324000">
              <a:buClr>
                <a:srgbClr val="000000"/>
              </a:buClr>
              <a:buSzPct val="75000"/>
              <a:buFont typeface="Symbol" charset="2"/>
              <a:buChar char=""/>
            </a:pPr>
            <a:r>
              <a:rPr b="1" lang="en-US" sz="1340" spc="-1" strike="noStrike">
                <a:solidFill>
                  <a:srgbClr val="808080"/>
                </a:solidFill>
                <a:uFill>
                  <a:solidFill>
                    <a:srgbClr val="ffffff"/>
                  </a:solidFill>
                </a:uFill>
                <a:latin typeface="Calibri"/>
              </a:rPr>
              <a:t>Second Outline Level</a:t>
            </a:r>
            <a:endParaRPr b="0" lang="en-US" sz="2000" spc="-1" strike="noStrike">
              <a:solidFill>
                <a:srgbClr val="000000"/>
              </a:solidFill>
              <a:uFill>
                <a:solidFill>
                  <a:srgbClr val="ffffff"/>
                </a:solidFill>
              </a:uFill>
              <a:latin typeface="Calibri"/>
            </a:endParaRPr>
          </a:p>
          <a:p>
            <a:pPr lvl="2" marL="1296000" indent="-288000">
              <a:buClr>
                <a:srgbClr val="000000"/>
              </a:buClr>
              <a:buSzPct val="45000"/>
              <a:buFont typeface="Wingdings" charset="2"/>
              <a:buChar char=""/>
            </a:pPr>
            <a:r>
              <a:rPr b="1" lang="en-US" sz="1340" spc="-1" strike="noStrike">
                <a:solidFill>
                  <a:srgbClr val="808080"/>
                </a:solidFill>
                <a:uFill>
                  <a:solidFill>
                    <a:srgbClr val="ffffff"/>
                  </a:solidFill>
                </a:uFill>
                <a:latin typeface="Calibri"/>
              </a:rPr>
              <a:t>Third Outline Level</a:t>
            </a:r>
            <a:endParaRPr b="0" lang="en-US" sz="1800" spc="-1" strike="noStrike">
              <a:solidFill>
                <a:srgbClr val="000000"/>
              </a:solidFill>
              <a:uFill>
                <a:solidFill>
                  <a:srgbClr val="ffffff"/>
                </a:solidFill>
              </a:uFill>
              <a:latin typeface="Calibri"/>
            </a:endParaRPr>
          </a:p>
          <a:p>
            <a:pPr lvl="3" marL="1728000" indent="-216000">
              <a:buClr>
                <a:srgbClr val="000000"/>
              </a:buClr>
              <a:buSzPct val="75000"/>
              <a:buFont typeface="Symbol" charset="2"/>
              <a:buChar char=""/>
            </a:pPr>
            <a:r>
              <a:rPr b="1" lang="en-US" sz="1340" spc="-1" strike="noStrike">
                <a:solidFill>
                  <a:srgbClr val="808080"/>
                </a:solidFill>
                <a:uFill>
                  <a:solidFill>
                    <a:srgbClr val="ffffff"/>
                  </a:solidFill>
                </a:uFill>
                <a:latin typeface="Calibri"/>
              </a:rPr>
              <a:t>Fourth Outline Level</a:t>
            </a:r>
            <a:endParaRPr b="0" lang="en-US" sz="1800" spc="-1" strike="noStrike">
              <a:solidFill>
                <a:srgbClr val="000000"/>
              </a:solidFill>
              <a:uFill>
                <a:solidFill>
                  <a:srgbClr val="ffffff"/>
                </a:solidFill>
              </a:uFill>
              <a:latin typeface="Calibri"/>
            </a:endParaRPr>
          </a:p>
          <a:p>
            <a:pPr lvl="4" marL="2160000" indent="-216000">
              <a:buClr>
                <a:srgbClr val="000000"/>
              </a:buClr>
              <a:buSzPct val="45000"/>
              <a:buFont typeface="Wingdings" charset="2"/>
              <a:buChar char=""/>
            </a:pPr>
            <a:r>
              <a:rPr b="1" lang="en-US" sz="1340" spc="-1" strike="noStrike">
                <a:solidFill>
                  <a:srgbClr val="808080"/>
                </a:solidFill>
                <a:uFill>
                  <a:solidFill>
                    <a:srgbClr val="ffffff"/>
                  </a:solidFill>
                </a:uFill>
                <a:latin typeface="Calibri"/>
              </a:rPr>
              <a:t>Fifth Outline Level</a:t>
            </a:r>
            <a:endParaRPr b="0" lang="en-US" sz="2000" spc="-1" strike="noStrike">
              <a:solidFill>
                <a:srgbClr val="000000"/>
              </a:solidFill>
              <a:uFill>
                <a:solidFill>
                  <a:srgbClr val="ffffff"/>
                </a:solidFill>
              </a:uFill>
              <a:latin typeface="Calibri"/>
            </a:endParaRPr>
          </a:p>
          <a:p>
            <a:pPr lvl="5" marL="2592000" indent="-216000">
              <a:buClr>
                <a:srgbClr val="000000"/>
              </a:buClr>
              <a:buSzPct val="45000"/>
              <a:buFont typeface="Wingdings" charset="2"/>
              <a:buChar char=""/>
            </a:pPr>
            <a:r>
              <a:rPr b="1" lang="en-US" sz="1340" spc="-1" strike="noStrike">
                <a:solidFill>
                  <a:srgbClr val="808080"/>
                </a:solidFill>
                <a:uFill>
                  <a:solidFill>
                    <a:srgbClr val="ffffff"/>
                  </a:solidFill>
                </a:uFill>
                <a:latin typeface="Calibri"/>
              </a:rPr>
              <a:t>Sixth Outline Level</a:t>
            </a:r>
            <a:endParaRPr b="0" lang="en-US" sz="2000" spc="-1" strike="noStrike">
              <a:solidFill>
                <a:srgbClr val="000000"/>
              </a:solidFill>
              <a:uFill>
                <a:solidFill>
                  <a:srgbClr val="ffffff"/>
                </a:solidFill>
              </a:uFill>
              <a:latin typeface="Calibri"/>
            </a:endParaRPr>
          </a:p>
          <a:p>
            <a:pPr algn="ctr">
              <a:lnSpc>
                <a:spcPct val="100000"/>
              </a:lnSpc>
            </a:pPr>
            <a:r>
              <a:rPr b="1" lang="en-US" sz="1340" spc="-1" strike="noStrike">
                <a:solidFill>
                  <a:srgbClr val="808080"/>
                </a:solidFill>
                <a:uFill>
                  <a:solidFill>
                    <a:srgbClr val="ffffff"/>
                  </a:solidFill>
                </a:uFill>
                <a:latin typeface="Calibri"/>
              </a:rPr>
              <a:t>Seventh Outline LevelImage</a:t>
            </a:r>
            <a:endParaRPr b="0" lang="en-US" sz="2800" spc="-1" strike="noStrike">
              <a:solidFill>
                <a:srgbClr val="000000"/>
              </a:solidFill>
              <a:uFill>
                <a:solidFill>
                  <a:srgbClr val="ffffff"/>
                </a:solidFill>
              </a:uFill>
              <a:latin typeface="Calibri"/>
            </a:endParaRPr>
          </a:p>
        </p:txBody>
      </p:sp>
      <p:sp>
        <p:nvSpPr>
          <p:cNvPr id="162" name="PlaceHolder 47"/>
          <p:cNvSpPr>
            <a:spLocks noGrp="1"/>
          </p:cNvSpPr>
          <p:nvPr>
            <p:ph type="title"/>
          </p:nvPr>
        </p:nvSpPr>
        <p:spPr>
          <a:xfrm>
            <a:off x="609480" y="273600"/>
            <a:ext cx="10972440" cy="1144800"/>
          </a:xfrm>
          <a:prstGeom prst="rect">
            <a:avLst/>
          </a:prstGeom>
        </p:spPr>
        <p:txBody>
          <a:bodyPr lIns="0" rIns="0" tIns="0" bIns="0" anchor="ctr"/>
          <a:p>
            <a:r>
              <a:rPr b="0" lang="en-US" sz="1800" spc="-1" strike="noStrike">
                <a:solidFill>
                  <a:srgbClr val="000000"/>
                </a:solidFill>
                <a:uFill>
                  <a:solidFill>
                    <a:srgbClr val="ffffff"/>
                  </a:solidFill>
                </a:uFill>
                <a:latin typeface="Calibri"/>
              </a:rPr>
              <a:t>Click to edit the title text format</a:t>
            </a:r>
            <a:endParaRPr b="0" lang="en-US" sz="1800" spc="-1" strike="noStrike">
              <a:solidFill>
                <a:srgbClr val="000000"/>
              </a:solidFill>
              <a:uFill>
                <a:solidFill>
                  <a:srgbClr val="ffffff"/>
                </a:solidFill>
              </a:uFill>
              <a:latin typeface="Calibri"/>
            </a:endParaRPr>
          </a:p>
        </p:txBody>
      </p:sp>
    </p:spTree>
  </p:cSld>
  <p:clrMap bg1="lt1" bg2="lt2" tx1="dk1" tx2="dk2" accent1="accent1" accent2="accent2" accent3="accent3" accent4="accent4" accent5="accent5" accent6="accent6" hlink="hlink" folHlink="folHlink"/>
  <p:sldLayoutIdLst>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 id="2147483698" r:id="rId13"/>
    <p:sldLayoutId id="2147483699" r:id="rId14"/>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97" name="CustomShape 1"/>
          <p:cNvSpPr/>
          <p:nvPr/>
        </p:nvSpPr>
        <p:spPr>
          <a:xfrm>
            <a:off x="1080" y="0"/>
            <a:ext cx="12191760" cy="6857640"/>
          </a:xfrm>
          <a:prstGeom prst="rect">
            <a:avLst/>
          </a:prstGeom>
          <a:solidFill>
            <a:srgbClr val="000000">
              <a:alpha val="60000"/>
            </a:srgbClr>
          </a:solidFill>
          <a:ln w="12600">
            <a:noFill/>
          </a:ln>
        </p:spPr>
        <p:style>
          <a:lnRef idx="0"/>
          <a:fillRef idx="0"/>
          <a:effectRef idx="0"/>
          <a:fontRef idx="minor"/>
        </p:style>
      </p:sp>
      <p:pic>
        <p:nvPicPr>
          <p:cNvPr id="198" name="Picture 13" descr=""/>
          <p:cNvPicPr/>
          <p:nvPr/>
        </p:nvPicPr>
        <p:blipFill>
          <a:blip r:embed="rId2"/>
          <a:stretch/>
        </p:blipFill>
        <p:spPr>
          <a:xfrm>
            <a:off x="11762640" y="6756480"/>
            <a:ext cx="405720" cy="109440"/>
          </a:xfrm>
          <a:prstGeom prst="rect">
            <a:avLst/>
          </a:prstGeom>
          <a:ln>
            <a:noFill/>
          </a:ln>
        </p:spPr>
      </p:pic>
      <p:sp>
        <p:nvSpPr>
          <p:cNvPr id="199" name="PlaceHolder 2"/>
          <p:cNvSpPr>
            <a:spLocks noGrp="1"/>
          </p:cNvSpPr>
          <p:nvPr>
            <p:ph type="title"/>
          </p:nvPr>
        </p:nvSpPr>
        <p:spPr>
          <a:xfrm>
            <a:off x="609480" y="273600"/>
            <a:ext cx="10972440" cy="1144800"/>
          </a:xfrm>
          <a:prstGeom prst="rect">
            <a:avLst/>
          </a:prstGeom>
        </p:spPr>
        <p:txBody>
          <a:bodyPr lIns="0" rIns="0" tIns="0" bIns="0" anchor="ctr"/>
          <a:p>
            <a:r>
              <a:rPr b="0" lang="en-US" sz="1800" spc="-1" strike="noStrike">
                <a:solidFill>
                  <a:srgbClr val="000000"/>
                </a:solidFill>
                <a:uFill>
                  <a:solidFill>
                    <a:srgbClr val="ffffff"/>
                  </a:solidFill>
                </a:uFill>
                <a:latin typeface="Calibri"/>
              </a:rPr>
              <a:t>Click to edit the title text format</a:t>
            </a:r>
            <a:endParaRPr b="0" lang="en-US" sz="1800" spc="-1" strike="noStrike">
              <a:solidFill>
                <a:srgbClr val="000000"/>
              </a:solidFill>
              <a:uFill>
                <a:solidFill>
                  <a:srgbClr val="ffffff"/>
                </a:solidFill>
              </a:uFill>
              <a:latin typeface="Calibri"/>
            </a:endParaRPr>
          </a:p>
        </p:txBody>
      </p:sp>
      <p:sp>
        <p:nvSpPr>
          <p:cNvPr id="200" name="PlaceHolder 3"/>
          <p:cNvSpPr>
            <a:spLocks noGrp="1"/>
          </p:cNvSpPr>
          <p:nvPr>
            <p:ph type="body"/>
          </p:nvPr>
        </p:nvSpPr>
        <p:spPr>
          <a:xfrm>
            <a:off x="609480" y="1604520"/>
            <a:ext cx="10972440" cy="3977280"/>
          </a:xfrm>
          <a:prstGeom prst="rect">
            <a:avLst/>
          </a:prstGeom>
        </p:spPr>
        <p:txBody>
          <a:bodyPr lIns="0" rIns="0" tIns="0" bIns="0"/>
          <a:p>
            <a:pPr marL="432000" indent="-324000">
              <a:buClr>
                <a:srgbClr val="000000"/>
              </a:buClr>
              <a:buSzPct val="45000"/>
              <a:buFont typeface="Wingdings" charset="2"/>
              <a:buChar char=""/>
            </a:pPr>
            <a:r>
              <a:rPr b="0" lang="en-US" sz="2800" spc="-1" strike="noStrike">
                <a:solidFill>
                  <a:srgbClr val="000000"/>
                </a:solidFill>
                <a:uFill>
                  <a:solidFill>
                    <a:srgbClr val="ffffff"/>
                  </a:solidFill>
                </a:uFill>
                <a:latin typeface="Calibri"/>
              </a:rPr>
              <a:t>Click to edit the outline text format</a:t>
            </a:r>
            <a:endParaRPr b="0" lang="en-US" sz="2800" spc="-1" strike="noStrike">
              <a:solidFill>
                <a:srgbClr val="000000"/>
              </a:solidFill>
              <a:uFill>
                <a:solidFill>
                  <a:srgbClr val="ffffff"/>
                </a:solidFill>
              </a:uFill>
              <a:latin typeface="Calibri"/>
            </a:endParaRPr>
          </a:p>
          <a:p>
            <a:pPr lvl="1" marL="864000" indent="-324000">
              <a:buClr>
                <a:srgbClr val="000000"/>
              </a:buClr>
              <a:buSzPct val="75000"/>
              <a:buFont typeface="Symbol" charset="2"/>
              <a:buChar char=""/>
            </a:pPr>
            <a:r>
              <a:rPr b="0" lang="en-US" sz="2000" spc="-1" strike="noStrike">
                <a:solidFill>
                  <a:srgbClr val="000000"/>
                </a:solidFill>
                <a:uFill>
                  <a:solidFill>
                    <a:srgbClr val="ffffff"/>
                  </a:solidFill>
                </a:uFill>
                <a:latin typeface="Calibri"/>
              </a:rPr>
              <a:t>Second Outline Level</a:t>
            </a:r>
            <a:endParaRPr b="0" lang="en-US" sz="2000" spc="-1" strike="noStrike">
              <a:solidFill>
                <a:srgbClr val="000000"/>
              </a:solidFill>
              <a:uFill>
                <a:solidFill>
                  <a:srgbClr val="ffffff"/>
                </a:solidFill>
              </a:uFill>
              <a:latin typeface="Calibri"/>
            </a:endParaRPr>
          </a:p>
          <a:p>
            <a:pPr lvl="2" marL="1296000" indent="-288000">
              <a:buClr>
                <a:srgbClr val="000000"/>
              </a:buClr>
              <a:buSzPct val="45000"/>
              <a:buFont typeface="Wingdings" charset="2"/>
              <a:buChar char=""/>
            </a:pPr>
            <a:r>
              <a:rPr b="0" lang="en-US" sz="1800" spc="-1" strike="noStrike">
                <a:solidFill>
                  <a:srgbClr val="000000"/>
                </a:solidFill>
                <a:uFill>
                  <a:solidFill>
                    <a:srgbClr val="ffffff"/>
                  </a:solidFill>
                </a:uFill>
                <a:latin typeface="Calibri"/>
              </a:rPr>
              <a:t>Third Outline Level</a:t>
            </a:r>
            <a:endParaRPr b="0" lang="en-US" sz="1800" spc="-1" strike="noStrike">
              <a:solidFill>
                <a:srgbClr val="000000"/>
              </a:solidFill>
              <a:uFill>
                <a:solidFill>
                  <a:srgbClr val="ffffff"/>
                </a:solidFill>
              </a:uFill>
              <a:latin typeface="Calibri"/>
            </a:endParaRPr>
          </a:p>
          <a:p>
            <a:pPr lvl="3" marL="1728000" indent="-216000">
              <a:buClr>
                <a:srgbClr val="000000"/>
              </a:buClr>
              <a:buSzPct val="75000"/>
              <a:buFont typeface="Symbol" charset="2"/>
              <a:buChar char=""/>
            </a:pPr>
            <a:r>
              <a:rPr b="0" lang="en-US" sz="1800" spc="-1" strike="noStrike">
                <a:solidFill>
                  <a:srgbClr val="000000"/>
                </a:solidFill>
                <a:uFill>
                  <a:solidFill>
                    <a:srgbClr val="ffffff"/>
                  </a:solidFill>
                </a:uFill>
                <a:latin typeface="Calibri"/>
              </a:rPr>
              <a:t>Fourth Outline Level</a:t>
            </a:r>
            <a:endParaRPr b="0" lang="en-US" sz="1800" spc="-1" strike="noStrike">
              <a:solidFill>
                <a:srgbClr val="000000"/>
              </a:solidFill>
              <a:uFill>
                <a:solidFill>
                  <a:srgbClr val="ffffff"/>
                </a:solidFill>
              </a:uFill>
              <a:latin typeface="Calibri"/>
            </a:endParaRPr>
          </a:p>
          <a:p>
            <a:pPr lvl="4" marL="2160000" indent="-216000">
              <a:buClr>
                <a:srgbClr val="000000"/>
              </a:buClr>
              <a:buSzPct val="45000"/>
              <a:buFont typeface="Wingdings" charset="2"/>
              <a:buChar char=""/>
            </a:pPr>
            <a:r>
              <a:rPr b="0" lang="en-US" sz="2000" spc="-1" strike="noStrike">
                <a:solidFill>
                  <a:srgbClr val="000000"/>
                </a:solidFill>
                <a:uFill>
                  <a:solidFill>
                    <a:srgbClr val="ffffff"/>
                  </a:solidFill>
                </a:uFill>
                <a:latin typeface="Calibri"/>
              </a:rPr>
              <a:t>Fifth Outline Level</a:t>
            </a:r>
            <a:endParaRPr b="0" lang="en-US" sz="2000" spc="-1" strike="noStrike">
              <a:solidFill>
                <a:srgbClr val="000000"/>
              </a:solidFill>
              <a:uFill>
                <a:solidFill>
                  <a:srgbClr val="ffffff"/>
                </a:solidFill>
              </a:uFill>
              <a:latin typeface="Calibri"/>
            </a:endParaRPr>
          </a:p>
          <a:p>
            <a:pPr lvl="5" marL="2592000" indent="-216000">
              <a:buClr>
                <a:srgbClr val="000000"/>
              </a:buClr>
              <a:buSzPct val="45000"/>
              <a:buFont typeface="Wingdings" charset="2"/>
              <a:buChar char=""/>
            </a:pPr>
            <a:r>
              <a:rPr b="0" lang="en-US" sz="2000" spc="-1" strike="noStrike">
                <a:solidFill>
                  <a:srgbClr val="000000"/>
                </a:solidFill>
                <a:uFill>
                  <a:solidFill>
                    <a:srgbClr val="ffffff"/>
                  </a:solidFill>
                </a:uFill>
                <a:latin typeface="Calibri"/>
              </a:rPr>
              <a:t>Sixth Outline Level</a:t>
            </a:r>
            <a:endParaRPr b="0" lang="en-US" sz="2000" spc="-1" strike="noStrike">
              <a:solidFill>
                <a:srgbClr val="000000"/>
              </a:solidFill>
              <a:uFill>
                <a:solidFill>
                  <a:srgbClr val="ffffff"/>
                </a:solidFill>
              </a:uFill>
              <a:latin typeface="Calibri"/>
            </a:endParaRPr>
          </a:p>
          <a:p>
            <a:pPr lvl="6" marL="3024000" indent="-216000">
              <a:buClr>
                <a:srgbClr val="000000"/>
              </a:buClr>
              <a:buSzPct val="45000"/>
              <a:buFont typeface="Wingdings" charset="2"/>
              <a:buChar char=""/>
            </a:pPr>
            <a:r>
              <a:rPr b="0" lang="en-US" sz="2000" spc="-1" strike="noStrike">
                <a:solidFill>
                  <a:srgbClr val="000000"/>
                </a:solidFill>
                <a:uFill>
                  <a:solidFill>
                    <a:srgbClr val="ffffff"/>
                  </a:solidFill>
                </a:uFill>
                <a:latin typeface="Calibri"/>
              </a:rPr>
              <a:t>Seventh Outline Level</a:t>
            </a:r>
            <a:endParaRPr b="0" lang="en-US" sz="2000" spc="-1" strike="noStrike">
              <a:solidFill>
                <a:srgbClr val="000000"/>
              </a:solidFill>
              <a:uFill>
                <a:solidFill>
                  <a:srgbClr val="ffffff"/>
                </a:solidFill>
              </a:uFill>
              <a:latin typeface="Calibri"/>
            </a:endParaRPr>
          </a:p>
        </p:txBody>
      </p:sp>
    </p:spTree>
  </p:cSld>
  <p:clrMap bg1="lt1" bg2="lt2" tx1="dk1" tx2="dk2" accent1="accent1" accent2="accent2" accent3="accent3" accent4="accent4" accent5="accent5" accent6="accent6" hlink="hlink" folHlink="folHlink"/>
  <p:sldLayoutIdLst>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 id="2147483710" r:id="rId12"/>
    <p:sldLayoutId id="2147483711" r:id="rId13"/>
    <p:sldLayoutId id="2147483712" r:id="rId14"/>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35" name="CustomShape 1"/>
          <p:cNvSpPr/>
          <p:nvPr/>
        </p:nvSpPr>
        <p:spPr>
          <a:xfrm>
            <a:off x="1080" y="0"/>
            <a:ext cx="12191760" cy="6857640"/>
          </a:xfrm>
          <a:prstGeom prst="rect">
            <a:avLst/>
          </a:prstGeom>
          <a:solidFill>
            <a:srgbClr val="000000">
              <a:alpha val="60000"/>
            </a:srgbClr>
          </a:solidFill>
          <a:ln w="12600">
            <a:noFill/>
          </a:ln>
        </p:spPr>
        <p:style>
          <a:lnRef idx="0"/>
          <a:fillRef idx="0"/>
          <a:effectRef idx="0"/>
          <a:fontRef idx="minor"/>
        </p:style>
      </p:sp>
      <p:pic>
        <p:nvPicPr>
          <p:cNvPr id="236" name="Picture 13" descr=""/>
          <p:cNvPicPr/>
          <p:nvPr/>
        </p:nvPicPr>
        <p:blipFill>
          <a:blip r:embed="rId2"/>
          <a:stretch/>
        </p:blipFill>
        <p:spPr>
          <a:xfrm>
            <a:off x="11762640" y="6756480"/>
            <a:ext cx="405720" cy="109440"/>
          </a:xfrm>
          <a:prstGeom prst="rect">
            <a:avLst/>
          </a:prstGeom>
          <a:ln>
            <a:noFill/>
          </a:ln>
        </p:spPr>
      </p:pic>
      <p:sp>
        <p:nvSpPr>
          <p:cNvPr id="237" name="PlaceHolder 2"/>
          <p:cNvSpPr>
            <a:spLocks noGrp="1"/>
          </p:cNvSpPr>
          <p:nvPr>
            <p:ph type="title"/>
          </p:nvPr>
        </p:nvSpPr>
        <p:spPr>
          <a:xfrm>
            <a:off x="609480" y="273600"/>
            <a:ext cx="10972440" cy="1144800"/>
          </a:xfrm>
          <a:prstGeom prst="rect">
            <a:avLst/>
          </a:prstGeom>
        </p:spPr>
        <p:txBody>
          <a:bodyPr lIns="0" rIns="0" tIns="0" bIns="0" anchor="ctr"/>
          <a:p>
            <a:r>
              <a:rPr b="0" lang="en-US" sz="1800" spc="-1" strike="noStrike">
                <a:solidFill>
                  <a:srgbClr val="000000"/>
                </a:solidFill>
                <a:uFill>
                  <a:solidFill>
                    <a:srgbClr val="ffffff"/>
                  </a:solidFill>
                </a:uFill>
                <a:latin typeface="Calibri"/>
              </a:rPr>
              <a:t>Click to edit the title text format</a:t>
            </a:r>
            <a:endParaRPr b="0" lang="en-US" sz="1800" spc="-1" strike="noStrike">
              <a:solidFill>
                <a:srgbClr val="000000"/>
              </a:solidFill>
              <a:uFill>
                <a:solidFill>
                  <a:srgbClr val="ffffff"/>
                </a:solidFill>
              </a:uFill>
              <a:latin typeface="Calibri"/>
            </a:endParaRPr>
          </a:p>
        </p:txBody>
      </p:sp>
      <p:sp>
        <p:nvSpPr>
          <p:cNvPr id="238" name="PlaceHolder 3"/>
          <p:cNvSpPr>
            <a:spLocks noGrp="1"/>
          </p:cNvSpPr>
          <p:nvPr>
            <p:ph type="body"/>
          </p:nvPr>
        </p:nvSpPr>
        <p:spPr>
          <a:xfrm>
            <a:off x="609480" y="1604520"/>
            <a:ext cx="10972440" cy="3977280"/>
          </a:xfrm>
          <a:prstGeom prst="rect">
            <a:avLst/>
          </a:prstGeom>
        </p:spPr>
        <p:txBody>
          <a:bodyPr lIns="0" rIns="0" tIns="0" bIns="0"/>
          <a:p>
            <a:pPr marL="432000" indent="-324000">
              <a:buClr>
                <a:srgbClr val="000000"/>
              </a:buClr>
              <a:buSzPct val="45000"/>
              <a:buFont typeface="Wingdings" charset="2"/>
              <a:buChar char=""/>
            </a:pPr>
            <a:r>
              <a:rPr b="0" lang="en-US" sz="2800" spc="-1" strike="noStrike">
                <a:solidFill>
                  <a:srgbClr val="000000"/>
                </a:solidFill>
                <a:uFill>
                  <a:solidFill>
                    <a:srgbClr val="ffffff"/>
                  </a:solidFill>
                </a:uFill>
                <a:latin typeface="Calibri"/>
              </a:rPr>
              <a:t>Click to edit the outline text format</a:t>
            </a:r>
            <a:endParaRPr b="0" lang="en-US" sz="2800" spc="-1" strike="noStrike">
              <a:solidFill>
                <a:srgbClr val="000000"/>
              </a:solidFill>
              <a:uFill>
                <a:solidFill>
                  <a:srgbClr val="ffffff"/>
                </a:solidFill>
              </a:uFill>
              <a:latin typeface="Calibri"/>
            </a:endParaRPr>
          </a:p>
          <a:p>
            <a:pPr lvl="1" marL="864000" indent="-324000">
              <a:buClr>
                <a:srgbClr val="000000"/>
              </a:buClr>
              <a:buSzPct val="75000"/>
              <a:buFont typeface="Symbol" charset="2"/>
              <a:buChar char=""/>
            </a:pPr>
            <a:r>
              <a:rPr b="0" lang="en-US" sz="2000" spc="-1" strike="noStrike">
                <a:solidFill>
                  <a:srgbClr val="000000"/>
                </a:solidFill>
                <a:uFill>
                  <a:solidFill>
                    <a:srgbClr val="ffffff"/>
                  </a:solidFill>
                </a:uFill>
                <a:latin typeface="Calibri"/>
              </a:rPr>
              <a:t>Second Outline Level</a:t>
            </a:r>
            <a:endParaRPr b="0" lang="en-US" sz="2000" spc="-1" strike="noStrike">
              <a:solidFill>
                <a:srgbClr val="000000"/>
              </a:solidFill>
              <a:uFill>
                <a:solidFill>
                  <a:srgbClr val="ffffff"/>
                </a:solidFill>
              </a:uFill>
              <a:latin typeface="Calibri"/>
            </a:endParaRPr>
          </a:p>
          <a:p>
            <a:pPr lvl="2" marL="1296000" indent="-288000">
              <a:buClr>
                <a:srgbClr val="000000"/>
              </a:buClr>
              <a:buSzPct val="45000"/>
              <a:buFont typeface="Wingdings" charset="2"/>
              <a:buChar char=""/>
            </a:pPr>
            <a:r>
              <a:rPr b="0" lang="en-US" sz="1800" spc="-1" strike="noStrike">
                <a:solidFill>
                  <a:srgbClr val="000000"/>
                </a:solidFill>
                <a:uFill>
                  <a:solidFill>
                    <a:srgbClr val="ffffff"/>
                  </a:solidFill>
                </a:uFill>
                <a:latin typeface="Calibri"/>
              </a:rPr>
              <a:t>Third Outline Level</a:t>
            </a:r>
            <a:endParaRPr b="0" lang="en-US" sz="1800" spc="-1" strike="noStrike">
              <a:solidFill>
                <a:srgbClr val="000000"/>
              </a:solidFill>
              <a:uFill>
                <a:solidFill>
                  <a:srgbClr val="ffffff"/>
                </a:solidFill>
              </a:uFill>
              <a:latin typeface="Calibri"/>
            </a:endParaRPr>
          </a:p>
          <a:p>
            <a:pPr lvl="3" marL="1728000" indent="-216000">
              <a:buClr>
                <a:srgbClr val="000000"/>
              </a:buClr>
              <a:buSzPct val="75000"/>
              <a:buFont typeface="Symbol" charset="2"/>
              <a:buChar char=""/>
            </a:pPr>
            <a:r>
              <a:rPr b="0" lang="en-US" sz="1800" spc="-1" strike="noStrike">
                <a:solidFill>
                  <a:srgbClr val="000000"/>
                </a:solidFill>
                <a:uFill>
                  <a:solidFill>
                    <a:srgbClr val="ffffff"/>
                  </a:solidFill>
                </a:uFill>
                <a:latin typeface="Calibri"/>
              </a:rPr>
              <a:t>Fourth Outline Level</a:t>
            </a:r>
            <a:endParaRPr b="0" lang="en-US" sz="1800" spc="-1" strike="noStrike">
              <a:solidFill>
                <a:srgbClr val="000000"/>
              </a:solidFill>
              <a:uFill>
                <a:solidFill>
                  <a:srgbClr val="ffffff"/>
                </a:solidFill>
              </a:uFill>
              <a:latin typeface="Calibri"/>
            </a:endParaRPr>
          </a:p>
          <a:p>
            <a:pPr lvl="4" marL="2160000" indent="-216000">
              <a:buClr>
                <a:srgbClr val="000000"/>
              </a:buClr>
              <a:buSzPct val="45000"/>
              <a:buFont typeface="Wingdings" charset="2"/>
              <a:buChar char=""/>
            </a:pPr>
            <a:r>
              <a:rPr b="0" lang="en-US" sz="2000" spc="-1" strike="noStrike">
                <a:solidFill>
                  <a:srgbClr val="000000"/>
                </a:solidFill>
                <a:uFill>
                  <a:solidFill>
                    <a:srgbClr val="ffffff"/>
                  </a:solidFill>
                </a:uFill>
                <a:latin typeface="Calibri"/>
              </a:rPr>
              <a:t>Fifth Outline Level</a:t>
            </a:r>
            <a:endParaRPr b="0" lang="en-US" sz="2000" spc="-1" strike="noStrike">
              <a:solidFill>
                <a:srgbClr val="000000"/>
              </a:solidFill>
              <a:uFill>
                <a:solidFill>
                  <a:srgbClr val="ffffff"/>
                </a:solidFill>
              </a:uFill>
              <a:latin typeface="Calibri"/>
            </a:endParaRPr>
          </a:p>
          <a:p>
            <a:pPr lvl="5" marL="2592000" indent="-216000">
              <a:buClr>
                <a:srgbClr val="000000"/>
              </a:buClr>
              <a:buSzPct val="45000"/>
              <a:buFont typeface="Wingdings" charset="2"/>
              <a:buChar char=""/>
            </a:pPr>
            <a:r>
              <a:rPr b="0" lang="en-US" sz="2000" spc="-1" strike="noStrike">
                <a:solidFill>
                  <a:srgbClr val="000000"/>
                </a:solidFill>
                <a:uFill>
                  <a:solidFill>
                    <a:srgbClr val="ffffff"/>
                  </a:solidFill>
                </a:uFill>
                <a:latin typeface="Calibri"/>
              </a:rPr>
              <a:t>Sixth Outline Level</a:t>
            </a:r>
            <a:endParaRPr b="0" lang="en-US" sz="2000" spc="-1" strike="noStrike">
              <a:solidFill>
                <a:srgbClr val="000000"/>
              </a:solidFill>
              <a:uFill>
                <a:solidFill>
                  <a:srgbClr val="ffffff"/>
                </a:solidFill>
              </a:uFill>
              <a:latin typeface="Calibri"/>
            </a:endParaRPr>
          </a:p>
          <a:p>
            <a:pPr lvl="6" marL="3024000" indent="-216000">
              <a:buClr>
                <a:srgbClr val="000000"/>
              </a:buClr>
              <a:buSzPct val="45000"/>
              <a:buFont typeface="Wingdings" charset="2"/>
              <a:buChar char=""/>
            </a:pPr>
            <a:r>
              <a:rPr b="0" lang="en-US" sz="2000" spc="-1" strike="noStrike">
                <a:solidFill>
                  <a:srgbClr val="000000"/>
                </a:solidFill>
                <a:uFill>
                  <a:solidFill>
                    <a:srgbClr val="ffffff"/>
                  </a:solidFill>
                </a:uFill>
                <a:latin typeface="Calibri"/>
              </a:rPr>
              <a:t>Seventh Outline Level</a:t>
            </a:r>
            <a:endParaRPr b="0" lang="en-US" sz="2000" spc="-1" strike="noStrike">
              <a:solidFill>
                <a:srgbClr val="000000"/>
              </a:solidFill>
              <a:uFill>
                <a:solidFill>
                  <a:srgbClr val="ffffff"/>
                </a:solidFill>
              </a:uFill>
              <a:latin typeface="Calibri"/>
            </a:endParaRPr>
          </a:p>
        </p:txBody>
      </p:sp>
    </p:spTree>
  </p:cSld>
  <p:clrMap bg1="lt1" bg2="lt2" tx1="dk1" tx2="dk2" accent1="accent1" accent2="accent2" accent3="accent3" accent4="accent4" accent5="accent5" accent6="accent6" hlink="hlink" folHlink="folHlink"/>
  <p:sldLayoutIdLst>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 id="2147483723" r:id="rId12"/>
    <p:sldLayoutId id="2147483724" r:id="rId13"/>
    <p:sldLayoutId id="2147483725" r:id="rId14"/>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73" name="CustomShape 1"/>
          <p:cNvSpPr/>
          <p:nvPr/>
        </p:nvSpPr>
        <p:spPr>
          <a:xfrm>
            <a:off x="1080" y="0"/>
            <a:ext cx="12191760" cy="6857640"/>
          </a:xfrm>
          <a:prstGeom prst="rect">
            <a:avLst/>
          </a:prstGeom>
          <a:solidFill>
            <a:srgbClr val="000000">
              <a:alpha val="60000"/>
            </a:srgbClr>
          </a:solidFill>
          <a:ln w="12600">
            <a:noFill/>
          </a:ln>
        </p:spPr>
        <p:style>
          <a:lnRef idx="0"/>
          <a:fillRef idx="0"/>
          <a:effectRef idx="0"/>
          <a:fontRef idx="minor"/>
        </p:style>
      </p:sp>
      <p:pic>
        <p:nvPicPr>
          <p:cNvPr id="274" name="Picture 13" descr=""/>
          <p:cNvPicPr/>
          <p:nvPr/>
        </p:nvPicPr>
        <p:blipFill>
          <a:blip r:embed="rId2"/>
          <a:stretch/>
        </p:blipFill>
        <p:spPr>
          <a:xfrm>
            <a:off x="11762640" y="6756480"/>
            <a:ext cx="405720" cy="109440"/>
          </a:xfrm>
          <a:prstGeom prst="rect">
            <a:avLst/>
          </a:prstGeom>
          <a:ln>
            <a:noFill/>
          </a:ln>
        </p:spPr>
      </p:pic>
      <p:sp>
        <p:nvSpPr>
          <p:cNvPr id="275" name="PlaceHolder 2"/>
          <p:cNvSpPr>
            <a:spLocks noGrp="1"/>
          </p:cNvSpPr>
          <p:nvPr>
            <p:ph type="title"/>
          </p:nvPr>
        </p:nvSpPr>
        <p:spPr>
          <a:xfrm>
            <a:off x="1523880" y="1122480"/>
            <a:ext cx="9143640" cy="2387160"/>
          </a:xfrm>
          <a:prstGeom prst="rect">
            <a:avLst/>
          </a:prstGeom>
        </p:spPr>
        <p:txBody>
          <a:bodyPr anchor="b"/>
          <a:p>
            <a:pPr algn="ctr">
              <a:lnSpc>
                <a:spcPct val="100000"/>
              </a:lnSpc>
            </a:pPr>
            <a:r>
              <a:rPr b="0" lang="en-US" sz="6000" spc="-1" strike="noStrike">
                <a:solidFill>
                  <a:srgbClr val="000000"/>
                </a:solidFill>
                <a:uFill>
                  <a:solidFill>
                    <a:srgbClr val="ffffff"/>
                  </a:solidFill>
                </a:uFill>
                <a:latin typeface="Calibri Light"/>
              </a:rPr>
              <a:t>Test info</a:t>
            </a:r>
            <a:endParaRPr b="0" lang="en-US" sz="1800" spc="-1" strike="noStrike">
              <a:solidFill>
                <a:srgbClr val="000000"/>
              </a:solidFill>
              <a:uFill>
                <a:solidFill>
                  <a:srgbClr val="ffffff"/>
                </a:solidFill>
              </a:uFill>
              <a:latin typeface="Calibri"/>
            </a:endParaRPr>
          </a:p>
        </p:txBody>
      </p:sp>
      <p:sp>
        <p:nvSpPr>
          <p:cNvPr id="276" name="PlaceHolder 3"/>
          <p:cNvSpPr>
            <a:spLocks noGrp="1"/>
          </p:cNvSpPr>
          <p:nvPr>
            <p:ph type="dt"/>
          </p:nvPr>
        </p:nvSpPr>
        <p:spPr>
          <a:xfrm>
            <a:off x="838080" y="6356520"/>
            <a:ext cx="2742840" cy="364680"/>
          </a:xfrm>
          <a:prstGeom prst="rect">
            <a:avLst/>
          </a:prstGeom>
        </p:spPr>
        <p:txBody>
          <a:bodyPr anchor="ctr"/>
          <a:p>
            <a:pPr>
              <a:lnSpc>
                <a:spcPct val="100000"/>
              </a:lnSpc>
            </a:pPr>
            <a:r>
              <a:rPr b="0" lang="en-US" sz="1200" spc="-1" strike="noStrike">
                <a:solidFill>
                  <a:srgbClr val="8b8b8b"/>
                </a:solidFill>
                <a:uFill>
                  <a:solidFill>
                    <a:srgbClr val="ffffff"/>
                  </a:solidFill>
                </a:uFill>
                <a:latin typeface="Calibri"/>
              </a:rPr>
              <a:t>3/30/17</a:t>
            </a:r>
            <a:endParaRPr b="0" lang="en-US" sz="1200" spc="-1" strike="noStrike">
              <a:solidFill>
                <a:srgbClr val="000000"/>
              </a:solidFill>
              <a:uFill>
                <a:solidFill>
                  <a:srgbClr val="ffffff"/>
                </a:solidFill>
              </a:uFill>
              <a:latin typeface="Times New Roman"/>
            </a:endParaRPr>
          </a:p>
        </p:txBody>
      </p:sp>
      <p:sp>
        <p:nvSpPr>
          <p:cNvPr id="277" name="PlaceHolder 4"/>
          <p:cNvSpPr>
            <a:spLocks noGrp="1"/>
          </p:cNvSpPr>
          <p:nvPr>
            <p:ph type="ftr"/>
          </p:nvPr>
        </p:nvSpPr>
        <p:spPr>
          <a:xfrm>
            <a:off x="4038480" y="6356520"/>
            <a:ext cx="4114440" cy="364680"/>
          </a:xfrm>
          <a:prstGeom prst="rect">
            <a:avLst/>
          </a:prstGeom>
        </p:spPr>
        <p:txBody>
          <a:bodyPr anchor="ctr"/>
          <a:p>
            <a:endParaRPr b="0" lang="en-US" sz="2400" spc="-1" strike="noStrike">
              <a:solidFill>
                <a:srgbClr val="000000"/>
              </a:solidFill>
              <a:uFill>
                <a:solidFill>
                  <a:srgbClr val="ffffff"/>
                </a:solidFill>
              </a:uFill>
              <a:latin typeface="Times New Roman"/>
            </a:endParaRPr>
          </a:p>
        </p:txBody>
      </p:sp>
      <p:sp>
        <p:nvSpPr>
          <p:cNvPr id="278" name="PlaceHolder 5"/>
          <p:cNvSpPr>
            <a:spLocks noGrp="1"/>
          </p:cNvSpPr>
          <p:nvPr>
            <p:ph type="sldNum"/>
          </p:nvPr>
        </p:nvSpPr>
        <p:spPr>
          <a:xfrm>
            <a:off x="8610480" y="6356520"/>
            <a:ext cx="2742840" cy="364680"/>
          </a:xfrm>
          <a:prstGeom prst="rect">
            <a:avLst/>
          </a:prstGeom>
        </p:spPr>
        <p:txBody>
          <a:bodyPr anchor="ctr"/>
          <a:p>
            <a:pPr algn="r">
              <a:lnSpc>
                <a:spcPct val="100000"/>
              </a:lnSpc>
            </a:pPr>
            <a:fld id="{AE31B432-9338-4422-BCAA-402FC80AE826}" type="slidenum">
              <a:rPr b="0" lang="en-US" sz="1200" spc="-1" strike="noStrike">
                <a:solidFill>
                  <a:srgbClr val="8b8b8b"/>
                </a:solidFill>
                <a:uFill>
                  <a:solidFill>
                    <a:srgbClr val="ffffff"/>
                  </a:solidFill>
                </a:uFill>
                <a:latin typeface="Calibri"/>
              </a:rPr>
              <a:t>&lt;number&gt;</a:t>
            </a:fld>
            <a:endParaRPr b="0" lang="en-US" sz="1200" spc="-1" strike="noStrike">
              <a:solidFill>
                <a:srgbClr val="000000"/>
              </a:solidFill>
              <a:uFill>
                <a:solidFill>
                  <a:srgbClr val="ffffff"/>
                </a:solidFill>
              </a:uFill>
              <a:latin typeface="Times New Roman"/>
            </a:endParaRPr>
          </a:p>
        </p:txBody>
      </p:sp>
      <p:sp>
        <p:nvSpPr>
          <p:cNvPr id="279" name="PlaceHolder 6"/>
          <p:cNvSpPr>
            <a:spLocks noGrp="1"/>
          </p:cNvSpPr>
          <p:nvPr>
            <p:ph type="body"/>
          </p:nvPr>
        </p:nvSpPr>
        <p:spPr>
          <a:xfrm>
            <a:off x="609480" y="1604520"/>
            <a:ext cx="10972440" cy="3977280"/>
          </a:xfrm>
          <a:prstGeom prst="rect">
            <a:avLst/>
          </a:prstGeom>
        </p:spPr>
        <p:txBody>
          <a:bodyPr lIns="0" rIns="0" tIns="0" bIns="0"/>
          <a:p>
            <a:pPr marL="432000" indent="-324000">
              <a:buClr>
                <a:srgbClr val="000000"/>
              </a:buClr>
              <a:buSzPct val="45000"/>
              <a:buFont typeface="Wingdings" charset="2"/>
              <a:buChar char=""/>
            </a:pPr>
            <a:r>
              <a:rPr b="0" lang="en-US" sz="2800" spc="-1" strike="noStrike">
                <a:solidFill>
                  <a:srgbClr val="000000"/>
                </a:solidFill>
                <a:uFill>
                  <a:solidFill>
                    <a:srgbClr val="ffffff"/>
                  </a:solidFill>
                </a:uFill>
                <a:latin typeface="Calibri"/>
              </a:rPr>
              <a:t>Click to edit the outline text format</a:t>
            </a:r>
            <a:endParaRPr b="0" lang="en-US" sz="2800" spc="-1" strike="noStrike">
              <a:solidFill>
                <a:srgbClr val="000000"/>
              </a:solidFill>
              <a:uFill>
                <a:solidFill>
                  <a:srgbClr val="ffffff"/>
                </a:solidFill>
              </a:uFill>
              <a:latin typeface="Calibri"/>
            </a:endParaRPr>
          </a:p>
          <a:p>
            <a:pPr lvl="1" marL="864000" indent="-324000">
              <a:buClr>
                <a:srgbClr val="000000"/>
              </a:buClr>
              <a:buSzPct val="75000"/>
              <a:buFont typeface="Symbol" charset="2"/>
              <a:buChar char=""/>
            </a:pPr>
            <a:r>
              <a:rPr b="0" lang="en-US" sz="2000" spc="-1" strike="noStrike">
                <a:solidFill>
                  <a:srgbClr val="000000"/>
                </a:solidFill>
                <a:uFill>
                  <a:solidFill>
                    <a:srgbClr val="ffffff"/>
                  </a:solidFill>
                </a:uFill>
                <a:latin typeface="Calibri"/>
              </a:rPr>
              <a:t>Second Outline Level</a:t>
            </a:r>
            <a:endParaRPr b="0" lang="en-US" sz="2000" spc="-1" strike="noStrike">
              <a:solidFill>
                <a:srgbClr val="000000"/>
              </a:solidFill>
              <a:uFill>
                <a:solidFill>
                  <a:srgbClr val="ffffff"/>
                </a:solidFill>
              </a:uFill>
              <a:latin typeface="Calibri"/>
            </a:endParaRPr>
          </a:p>
          <a:p>
            <a:pPr lvl="2" marL="1296000" indent="-288000">
              <a:buClr>
                <a:srgbClr val="000000"/>
              </a:buClr>
              <a:buSzPct val="45000"/>
              <a:buFont typeface="Wingdings" charset="2"/>
              <a:buChar char=""/>
            </a:pPr>
            <a:r>
              <a:rPr b="0" lang="en-US" sz="1800" spc="-1" strike="noStrike">
                <a:solidFill>
                  <a:srgbClr val="000000"/>
                </a:solidFill>
                <a:uFill>
                  <a:solidFill>
                    <a:srgbClr val="ffffff"/>
                  </a:solidFill>
                </a:uFill>
                <a:latin typeface="Calibri"/>
              </a:rPr>
              <a:t>Third Outline Level</a:t>
            </a:r>
            <a:endParaRPr b="0" lang="en-US" sz="1800" spc="-1" strike="noStrike">
              <a:solidFill>
                <a:srgbClr val="000000"/>
              </a:solidFill>
              <a:uFill>
                <a:solidFill>
                  <a:srgbClr val="ffffff"/>
                </a:solidFill>
              </a:uFill>
              <a:latin typeface="Calibri"/>
            </a:endParaRPr>
          </a:p>
          <a:p>
            <a:pPr lvl="3" marL="1728000" indent="-216000">
              <a:buClr>
                <a:srgbClr val="000000"/>
              </a:buClr>
              <a:buSzPct val="75000"/>
              <a:buFont typeface="Symbol" charset="2"/>
              <a:buChar char=""/>
            </a:pPr>
            <a:r>
              <a:rPr b="0" lang="en-US" sz="1800" spc="-1" strike="noStrike">
                <a:solidFill>
                  <a:srgbClr val="000000"/>
                </a:solidFill>
                <a:uFill>
                  <a:solidFill>
                    <a:srgbClr val="ffffff"/>
                  </a:solidFill>
                </a:uFill>
                <a:latin typeface="Calibri"/>
              </a:rPr>
              <a:t>Fourth Outline Level</a:t>
            </a:r>
            <a:endParaRPr b="0" lang="en-US" sz="1800" spc="-1" strike="noStrike">
              <a:solidFill>
                <a:srgbClr val="000000"/>
              </a:solidFill>
              <a:uFill>
                <a:solidFill>
                  <a:srgbClr val="ffffff"/>
                </a:solidFill>
              </a:uFill>
              <a:latin typeface="Calibri"/>
            </a:endParaRPr>
          </a:p>
          <a:p>
            <a:pPr lvl="4" marL="2160000" indent="-216000">
              <a:buClr>
                <a:srgbClr val="000000"/>
              </a:buClr>
              <a:buSzPct val="45000"/>
              <a:buFont typeface="Wingdings" charset="2"/>
              <a:buChar char=""/>
            </a:pPr>
            <a:r>
              <a:rPr b="0" lang="en-US" sz="2000" spc="-1" strike="noStrike">
                <a:solidFill>
                  <a:srgbClr val="000000"/>
                </a:solidFill>
                <a:uFill>
                  <a:solidFill>
                    <a:srgbClr val="ffffff"/>
                  </a:solidFill>
                </a:uFill>
                <a:latin typeface="Calibri"/>
              </a:rPr>
              <a:t>Fifth Outline Level</a:t>
            </a:r>
            <a:endParaRPr b="0" lang="en-US" sz="2000" spc="-1" strike="noStrike">
              <a:solidFill>
                <a:srgbClr val="000000"/>
              </a:solidFill>
              <a:uFill>
                <a:solidFill>
                  <a:srgbClr val="ffffff"/>
                </a:solidFill>
              </a:uFill>
              <a:latin typeface="Calibri"/>
            </a:endParaRPr>
          </a:p>
          <a:p>
            <a:pPr lvl="5" marL="2592000" indent="-216000">
              <a:buClr>
                <a:srgbClr val="000000"/>
              </a:buClr>
              <a:buSzPct val="45000"/>
              <a:buFont typeface="Wingdings" charset="2"/>
              <a:buChar char=""/>
            </a:pPr>
            <a:r>
              <a:rPr b="0" lang="en-US" sz="2000" spc="-1" strike="noStrike">
                <a:solidFill>
                  <a:srgbClr val="000000"/>
                </a:solidFill>
                <a:uFill>
                  <a:solidFill>
                    <a:srgbClr val="ffffff"/>
                  </a:solidFill>
                </a:uFill>
                <a:latin typeface="Calibri"/>
              </a:rPr>
              <a:t>Sixth Outline Level</a:t>
            </a:r>
            <a:endParaRPr b="0" lang="en-US" sz="2000" spc="-1" strike="noStrike">
              <a:solidFill>
                <a:srgbClr val="000000"/>
              </a:solidFill>
              <a:uFill>
                <a:solidFill>
                  <a:srgbClr val="ffffff"/>
                </a:solidFill>
              </a:uFill>
              <a:latin typeface="Calibri"/>
            </a:endParaRPr>
          </a:p>
          <a:p>
            <a:pPr lvl="6" marL="3024000" indent="-216000">
              <a:buClr>
                <a:srgbClr val="000000"/>
              </a:buClr>
              <a:buSzPct val="45000"/>
              <a:buFont typeface="Wingdings" charset="2"/>
              <a:buChar char=""/>
            </a:pPr>
            <a:r>
              <a:rPr b="0" lang="en-US" sz="2000" spc="-1" strike="noStrike">
                <a:solidFill>
                  <a:srgbClr val="000000"/>
                </a:solidFill>
                <a:uFill>
                  <a:solidFill>
                    <a:srgbClr val="ffffff"/>
                  </a:solidFill>
                </a:uFill>
                <a:latin typeface="Calibri"/>
              </a:rPr>
              <a:t>Seventh Outline Level</a:t>
            </a:r>
            <a:endParaRPr b="0" lang="en-US" sz="2000" spc="-1" strike="noStrike">
              <a:solidFill>
                <a:srgbClr val="000000"/>
              </a:solidFill>
              <a:uFill>
                <a:solidFill>
                  <a:srgbClr val="ffffff"/>
                </a:solidFill>
              </a:uFill>
              <a:latin typeface="Calibri"/>
            </a:endParaRPr>
          </a:p>
        </p:txBody>
      </p:sp>
    </p:spTree>
  </p:cSld>
  <p:clrMap bg1="lt1" bg2="lt2" tx1="dk1" tx2="dk2" accent1="accent1" accent2="accent2" accent3="accent3" accent4="accent4" accent5="accent5" accent6="accent6" hlink="hlink" folHlink="folHlink"/>
  <p:sldLayoutIdLst>
    <p:sldLayoutId id="2147483727" r:id="rId3"/>
    <p:sldLayoutId id="2147483728" r:id="rId4"/>
    <p:sldLayoutId id="2147483729" r:id="rId5"/>
    <p:sldLayoutId id="2147483730" r:id="rId6"/>
    <p:sldLayoutId id="2147483731" r:id="rId7"/>
    <p:sldLayoutId id="2147483732" r:id="rId8"/>
    <p:sldLayoutId id="2147483733" r:id="rId9"/>
    <p:sldLayoutId id="2147483734" r:id="rId10"/>
    <p:sldLayoutId id="2147483735" r:id="rId11"/>
    <p:sldLayoutId id="2147483736" r:id="rId12"/>
    <p:sldLayoutId id="2147483737" r:id="rId13"/>
    <p:sldLayoutId id="2147483738" r:id="rId14"/>
  </p:sldLayoutIdLst>
</p:sldMaster>
</file>

<file path=ppt/slideMasters/slideMaster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14" name="CustomShape 1"/>
          <p:cNvSpPr/>
          <p:nvPr/>
        </p:nvSpPr>
        <p:spPr>
          <a:xfrm>
            <a:off x="1080" y="0"/>
            <a:ext cx="12191760" cy="6857640"/>
          </a:xfrm>
          <a:prstGeom prst="rect">
            <a:avLst/>
          </a:prstGeom>
          <a:solidFill>
            <a:srgbClr val="000000">
              <a:alpha val="60000"/>
            </a:srgbClr>
          </a:solidFill>
          <a:ln w="12600">
            <a:noFill/>
          </a:ln>
        </p:spPr>
        <p:style>
          <a:lnRef idx="0"/>
          <a:fillRef idx="0"/>
          <a:effectRef idx="0"/>
          <a:fontRef idx="minor"/>
        </p:style>
      </p:sp>
      <p:pic>
        <p:nvPicPr>
          <p:cNvPr id="315" name="Picture 13" descr=""/>
          <p:cNvPicPr/>
          <p:nvPr/>
        </p:nvPicPr>
        <p:blipFill>
          <a:blip r:embed="rId2"/>
          <a:stretch/>
        </p:blipFill>
        <p:spPr>
          <a:xfrm>
            <a:off x="11762640" y="6756480"/>
            <a:ext cx="405720" cy="109440"/>
          </a:xfrm>
          <a:prstGeom prst="rect">
            <a:avLst/>
          </a:prstGeom>
          <a:ln>
            <a:noFill/>
          </a:ln>
        </p:spPr>
      </p:pic>
      <p:sp>
        <p:nvSpPr>
          <p:cNvPr id="316" name="PlaceHolder 2"/>
          <p:cNvSpPr>
            <a:spLocks noGrp="1"/>
          </p:cNvSpPr>
          <p:nvPr>
            <p:ph type="body"/>
          </p:nvPr>
        </p:nvSpPr>
        <p:spPr>
          <a:xfrm>
            <a:off x="940680" y="2026440"/>
            <a:ext cx="2257200" cy="2257200"/>
          </a:xfrm>
          <a:prstGeom prst="rect">
            <a:avLst/>
          </a:prstGeom>
        </p:spPr>
        <p:txBody>
          <a:bodyPr lIns="90000" rIns="90000" tIns="0" bIns="274320" anchor="b"/>
          <a:p>
            <a:pPr marL="432000" indent="-324000">
              <a:buClr>
                <a:srgbClr val="000000"/>
              </a:buClr>
              <a:buSzPct val="45000"/>
              <a:buFont typeface="Wingdings" charset="2"/>
              <a:buChar char=""/>
            </a:pPr>
            <a:r>
              <a:rPr b="1" i="1" lang="en-US" sz="1340" spc="-1" strike="noStrike">
                <a:solidFill>
                  <a:srgbClr val="808080"/>
                </a:solidFill>
                <a:uFill>
                  <a:solidFill>
                    <a:srgbClr val="ffffff"/>
                  </a:solidFill>
                </a:uFill>
                <a:latin typeface="Calibri"/>
              </a:rPr>
              <a:t>Click to edit the outline text format</a:t>
            </a:r>
            <a:endParaRPr b="0" lang="en-US" sz="2800" spc="-1" strike="noStrike">
              <a:solidFill>
                <a:srgbClr val="000000"/>
              </a:solidFill>
              <a:uFill>
                <a:solidFill>
                  <a:srgbClr val="ffffff"/>
                </a:solidFill>
              </a:uFill>
              <a:latin typeface="Calibri"/>
            </a:endParaRPr>
          </a:p>
          <a:p>
            <a:pPr lvl="1" marL="864000" indent="-324000">
              <a:buClr>
                <a:srgbClr val="000000"/>
              </a:buClr>
              <a:buSzPct val="75000"/>
              <a:buFont typeface="Symbol" charset="2"/>
              <a:buChar char=""/>
            </a:pPr>
            <a:r>
              <a:rPr b="1" i="1" lang="en-US" sz="1340" spc="-1" strike="noStrike">
                <a:solidFill>
                  <a:srgbClr val="808080"/>
                </a:solidFill>
                <a:uFill>
                  <a:solidFill>
                    <a:srgbClr val="ffffff"/>
                  </a:solidFill>
                </a:uFill>
                <a:latin typeface="Calibri"/>
              </a:rPr>
              <a:t>Second Outline Level</a:t>
            </a:r>
            <a:endParaRPr b="0" lang="en-US" sz="2000" spc="-1" strike="noStrike">
              <a:solidFill>
                <a:srgbClr val="000000"/>
              </a:solidFill>
              <a:uFill>
                <a:solidFill>
                  <a:srgbClr val="ffffff"/>
                </a:solidFill>
              </a:uFill>
              <a:latin typeface="Calibri"/>
            </a:endParaRPr>
          </a:p>
          <a:p>
            <a:pPr lvl="2" marL="1296000" indent="-288000">
              <a:buClr>
                <a:srgbClr val="000000"/>
              </a:buClr>
              <a:buSzPct val="45000"/>
              <a:buFont typeface="Wingdings" charset="2"/>
              <a:buChar char=""/>
            </a:pPr>
            <a:r>
              <a:rPr b="1" i="1" lang="en-US" sz="1340" spc="-1" strike="noStrike">
                <a:solidFill>
                  <a:srgbClr val="808080"/>
                </a:solidFill>
                <a:uFill>
                  <a:solidFill>
                    <a:srgbClr val="ffffff"/>
                  </a:solidFill>
                </a:uFill>
                <a:latin typeface="Calibri"/>
              </a:rPr>
              <a:t>Third Outline Level</a:t>
            </a:r>
            <a:endParaRPr b="0" lang="en-US" sz="1800" spc="-1" strike="noStrike">
              <a:solidFill>
                <a:srgbClr val="000000"/>
              </a:solidFill>
              <a:uFill>
                <a:solidFill>
                  <a:srgbClr val="ffffff"/>
                </a:solidFill>
              </a:uFill>
              <a:latin typeface="Calibri"/>
            </a:endParaRPr>
          </a:p>
          <a:p>
            <a:pPr lvl="3" marL="1728000" indent="-216000">
              <a:buClr>
                <a:srgbClr val="000000"/>
              </a:buClr>
              <a:buSzPct val="75000"/>
              <a:buFont typeface="Symbol" charset="2"/>
              <a:buChar char=""/>
            </a:pPr>
            <a:r>
              <a:rPr b="1" i="1" lang="en-US" sz="1340" spc="-1" strike="noStrike">
                <a:solidFill>
                  <a:srgbClr val="808080"/>
                </a:solidFill>
                <a:uFill>
                  <a:solidFill>
                    <a:srgbClr val="ffffff"/>
                  </a:solidFill>
                </a:uFill>
                <a:latin typeface="Calibri"/>
              </a:rPr>
              <a:t>Fourth Outline Level</a:t>
            </a:r>
            <a:endParaRPr b="0" lang="en-US" sz="1800" spc="-1" strike="noStrike">
              <a:solidFill>
                <a:srgbClr val="000000"/>
              </a:solidFill>
              <a:uFill>
                <a:solidFill>
                  <a:srgbClr val="ffffff"/>
                </a:solidFill>
              </a:uFill>
              <a:latin typeface="Calibri"/>
            </a:endParaRPr>
          </a:p>
          <a:p>
            <a:pPr lvl="4" marL="2160000" indent="-216000">
              <a:buClr>
                <a:srgbClr val="000000"/>
              </a:buClr>
              <a:buSzPct val="45000"/>
              <a:buFont typeface="Wingdings" charset="2"/>
              <a:buChar char=""/>
            </a:pPr>
            <a:r>
              <a:rPr b="1" i="1" lang="en-US" sz="1340" spc="-1" strike="noStrike">
                <a:solidFill>
                  <a:srgbClr val="808080"/>
                </a:solidFill>
                <a:uFill>
                  <a:solidFill>
                    <a:srgbClr val="ffffff"/>
                  </a:solidFill>
                </a:uFill>
                <a:latin typeface="Calibri"/>
              </a:rPr>
              <a:t>Fifth Outline Level</a:t>
            </a:r>
            <a:endParaRPr b="0" lang="en-US" sz="2000" spc="-1" strike="noStrike">
              <a:solidFill>
                <a:srgbClr val="000000"/>
              </a:solidFill>
              <a:uFill>
                <a:solidFill>
                  <a:srgbClr val="ffffff"/>
                </a:solidFill>
              </a:uFill>
              <a:latin typeface="Calibri"/>
            </a:endParaRPr>
          </a:p>
          <a:p>
            <a:pPr lvl="5" marL="2592000" indent="-216000">
              <a:buClr>
                <a:srgbClr val="000000"/>
              </a:buClr>
              <a:buSzPct val="45000"/>
              <a:buFont typeface="Wingdings" charset="2"/>
              <a:buChar char=""/>
            </a:pPr>
            <a:r>
              <a:rPr b="1" i="1" lang="en-US" sz="1340" spc="-1" strike="noStrike">
                <a:solidFill>
                  <a:srgbClr val="808080"/>
                </a:solidFill>
                <a:uFill>
                  <a:solidFill>
                    <a:srgbClr val="ffffff"/>
                  </a:solidFill>
                </a:uFill>
                <a:latin typeface="Calibri"/>
              </a:rPr>
              <a:t>Sixth Outline Level</a:t>
            </a:r>
            <a:endParaRPr b="0" lang="en-US" sz="2000" spc="-1" strike="noStrike">
              <a:solidFill>
                <a:srgbClr val="000000"/>
              </a:solidFill>
              <a:uFill>
                <a:solidFill>
                  <a:srgbClr val="ffffff"/>
                </a:solidFill>
              </a:uFill>
              <a:latin typeface="Calibri"/>
            </a:endParaRPr>
          </a:p>
          <a:p>
            <a:pPr lvl="6" marL="3024000" indent="-216000">
              <a:buClr>
                <a:srgbClr val="000000"/>
              </a:buClr>
              <a:buSzPct val="45000"/>
              <a:buFont typeface="Wingdings" charset="2"/>
              <a:buChar char=""/>
            </a:pPr>
            <a:r>
              <a:rPr b="1" i="1" lang="en-US" sz="1340" spc="-1" strike="noStrike">
                <a:solidFill>
                  <a:srgbClr val="808080"/>
                </a:solidFill>
                <a:uFill>
                  <a:solidFill>
                    <a:srgbClr val="ffffff"/>
                  </a:solidFill>
                </a:uFill>
                <a:latin typeface="Calibri"/>
              </a:rPr>
              <a:t>Seventh Outline LevelClick Icon To Add Image</a:t>
            </a:r>
            <a:endParaRPr b="0" lang="en-US" sz="2000" spc="-1" strike="noStrike">
              <a:solidFill>
                <a:srgbClr val="000000"/>
              </a:solidFill>
              <a:uFill>
                <a:solidFill>
                  <a:srgbClr val="ffffff"/>
                </a:solidFill>
              </a:uFill>
              <a:latin typeface="Calibri"/>
            </a:endParaRPr>
          </a:p>
        </p:txBody>
      </p:sp>
      <p:sp>
        <p:nvSpPr>
          <p:cNvPr id="317" name="PlaceHolder 3"/>
          <p:cNvSpPr>
            <a:spLocks noGrp="1"/>
          </p:cNvSpPr>
          <p:nvPr>
            <p:ph type="body"/>
          </p:nvPr>
        </p:nvSpPr>
        <p:spPr>
          <a:xfrm>
            <a:off x="1002960" y="4893480"/>
            <a:ext cx="2133360" cy="256680"/>
          </a:xfrm>
          <a:prstGeom prst="rect">
            <a:avLst/>
          </a:prstGeom>
        </p:spPr>
        <p:txBody>
          <a:bodyPr lIns="0" rIns="0" tIns="0" bIns="0"/>
          <a:p>
            <a:pPr marL="432000" indent="-324000">
              <a:buClr>
                <a:srgbClr val="000000"/>
              </a:buClr>
              <a:buSzPct val="45000"/>
              <a:buFont typeface="Wingdings" charset="2"/>
              <a:buChar char=""/>
            </a:pPr>
            <a:r>
              <a:rPr b="0" lang="en-US" sz="2800" spc="-1" strike="noStrike">
                <a:solidFill>
                  <a:srgbClr val="000000"/>
                </a:solidFill>
                <a:uFill>
                  <a:solidFill>
                    <a:srgbClr val="ffffff"/>
                  </a:solidFill>
                </a:uFill>
                <a:latin typeface="Calibri"/>
              </a:rPr>
              <a:t>Click to edit the outline text format</a:t>
            </a:r>
            <a:endParaRPr b="0" lang="en-US" sz="2800" spc="-1" strike="noStrike">
              <a:solidFill>
                <a:srgbClr val="000000"/>
              </a:solidFill>
              <a:uFill>
                <a:solidFill>
                  <a:srgbClr val="ffffff"/>
                </a:solidFill>
              </a:uFill>
              <a:latin typeface="Calibri"/>
            </a:endParaRPr>
          </a:p>
          <a:p>
            <a:pPr lvl="1" marL="864000" indent="-324000">
              <a:buClr>
                <a:srgbClr val="000000"/>
              </a:buClr>
              <a:buSzPct val="75000"/>
              <a:buFont typeface="Symbol" charset="2"/>
              <a:buChar char=""/>
            </a:pPr>
            <a:r>
              <a:rPr b="0" lang="en-US" sz="2000" spc="-1" strike="noStrike">
                <a:solidFill>
                  <a:srgbClr val="000000"/>
                </a:solidFill>
                <a:uFill>
                  <a:solidFill>
                    <a:srgbClr val="ffffff"/>
                  </a:solidFill>
                </a:uFill>
                <a:latin typeface="Calibri"/>
              </a:rPr>
              <a:t>Second Outline Level</a:t>
            </a:r>
            <a:endParaRPr b="0" lang="en-US" sz="2000" spc="-1" strike="noStrike">
              <a:solidFill>
                <a:srgbClr val="000000"/>
              </a:solidFill>
              <a:uFill>
                <a:solidFill>
                  <a:srgbClr val="ffffff"/>
                </a:solidFill>
              </a:uFill>
              <a:latin typeface="Calibri"/>
            </a:endParaRPr>
          </a:p>
          <a:p>
            <a:pPr lvl="2" marL="1296000" indent="-288000">
              <a:buClr>
                <a:srgbClr val="000000"/>
              </a:buClr>
              <a:buSzPct val="45000"/>
              <a:buFont typeface="Wingdings" charset="2"/>
              <a:buChar char=""/>
            </a:pPr>
            <a:r>
              <a:rPr b="0" lang="en-US" sz="1800" spc="-1" strike="noStrike">
                <a:solidFill>
                  <a:srgbClr val="000000"/>
                </a:solidFill>
                <a:uFill>
                  <a:solidFill>
                    <a:srgbClr val="ffffff"/>
                  </a:solidFill>
                </a:uFill>
                <a:latin typeface="Calibri"/>
              </a:rPr>
              <a:t>Third Outline Level</a:t>
            </a:r>
            <a:endParaRPr b="0" lang="en-US" sz="1800" spc="-1" strike="noStrike">
              <a:solidFill>
                <a:srgbClr val="000000"/>
              </a:solidFill>
              <a:uFill>
                <a:solidFill>
                  <a:srgbClr val="ffffff"/>
                </a:solidFill>
              </a:uFill>
              <a:latin typeface="Calibri"/>
            </a:endParaRPr>
          </a:p>
          <a:p>
            <a:pPr lvl="3" marL="1728000" indent="-216000">
              <a:buClr>
                <a:srgbClr val="000000"/>
              </a:buClr>
              <a:buSzPct val="75000"/>
              <a:buFont typeface="Symbol" charset="2"/>
              <a:buChar char=""/>
            </a:pPr>
            <a:r>
              <a:rPr b="0" lang="en-US" sz="1800" spc="-1" strike="noStrike">
                <a:solidFill>
                  <a:srgbClr val="000000"/>
                </a:solidFill>
                <a:uFill>
                  <a:solidFill>
                    <a:srgbClr val="ffffff"/>
                  </a:solidFill>
                </a:uFill>
                <a:latin typeface="Calibri"/>
              </a:rPr>
              <a:t>Fourth Outline Level</a:t>
            </a:r>
            <a:endParaRPr b="0" lang="en-US" sz="1800" spc="-1" strike="noStrike">
              <a:solidFill>
                <a:srgbClr val="000000"/>
              </a:solidFill>
              <a:uFill>
                <a:solidFill>
                  <a:srgbClr val="ffffff"/>
                </a:solidFill>
              </a:uFill>
              <a:latin typeface="Calibri"/>
            </a:endParaRPr>
          </a:p>
          <a:p>
            <a:pPr lvl="4" marL="2160000" indent="-216000">
              <a:buClr>
                <a:srgbClr val="000000"/>
              </a:buClr>
              <a:buSzPct val="45000"/>
              <a:buFont typeface="Wingdings" charset="2"/>
              <a:buChar char=""/>
            </a:pPr>
            <a:r>
              <a:rPr b="0" lang="en-US" sz="2000" spc="-1" strike="noStrike">
                <a:solidFill>
                  <a:srgbClr val="000000"/>
                </a:solidFill>
                <a:uFill>
                  <a:solidFill>
                    <a:srgbClr val="ffffff"/>
                  </a:solidFill>
                </a:uFill>
                <a:latin typeface="Calibri"/>
              </a:rPr>
              <a:t>Fifth Outline Level</a:t>
            </a:r>
            <a:endParaRPr b="0" lang="en-US" sz="2000" spc="-1" strike="noStrike">
              <a:solidFill>
                <a:srgbClr val="000000"/>
              </a:solidFill>
              <a:uFill>
                <a:solidFill>
                  <a:srgbClr val="ffffff"/>
                </a:solidFill>
              </a:uFill>
              <a:latin typeface="Calibri"/>
            </a:endParaRPr>
          </a:p>
          <a:p>
            <a:pPr lvl="5" marL="2592000" indent="-216000">
              <a:buClr>
                <a:srgbClr val="000000"/>
              </a:buClr>
              <a:buSzPct val="45000"/>
              <a:buFont typeface="Wingdings" charset="2"/>
              <a:buChar char=""/>
            </a:pPr>
            <a:r>
              <a:rPr b="0" lang="en-US" sz="2000" spc="-1" strike="noStrike">
                <a:solidFill>
                  <a:srgbClr val="000000"/>
                </a:solidFill>
                <a:uFill>
                  <a:solidFill>
                    <a:srgbClr val="ffffff"/>
                  </a:solidFill>
                </a:uFill>
                <a:latin typeface="Calibri"/>
              </a:rPr>
              <a:t>Sixth Outline Level</a:t>
            </a:r>
            <a:endParaRPr b="0" lang="en-US" sz="2000" spc="-1" strike="noStrike">
              <a:solidFill>
                <a:srgbClr val="000000"/>
              </a:solidFill>
              <a:uFill>
                <a:solidFill>
                  <a:srgbClr val="ffffff"/>
                </a:solidFill>
              </a:uFill>
              <a:latin typeface="Calibri"/>
            </a:endParaRPr>
          </a:p>
          <a:p>
            <a:pPr lvl="6" marL="3024000" indent="-216000">
              <a:buClr>
                <a:srgbClr val="000000"/>
              </a:buClr>
              <a:buSzPct val="45000"/>
              <a:buFont typeface="Wingdings" charset="2"/>
              <a:buChar char=""/>
            </a:pPr>
            <a:r>
              <a:rPr b="0" lang="en-US" sz="2000" spc="-1" strike="noStrike">
                <a:solidFill>
                  <a:srgbClr val="000000"/>
                </a:solidFill>
                <a:uFill>
                  <a:solidFill>
                    <a:srgbClr val="ffffff"/>
                  </a:solidFill>
                </a:uFill>
                <a:latin typeface="Calibri"/>
              </a:rPr>
              <a:t>Seventh Outline Level</a:t>
            </a:r>
            <a:endParaRPr b="0" lang="en-US" sz="2000" spc="-1" strike="noStrike">
              <a:solidFill>
                <a:srgbClr val="000000"/>
              </a:solidFill>
              <a:uFill>
                <a:solidFill>
                  <a:srgbClr val="ffffff"/>
                </a:solidFill>
              </a:uFill>
              <a:latin typeface="Calibri"/>
            </a:endParaRPr>
          </a:p>
        </p:txBody>
      </p:sp>
      <p:sp>
        <p:nvSpPr>
          <p:cNvPr id="318" name="PlaceHolder 4"/>
          <p:cNvSpPr>
            <a:spLocks noGrp="1"/>
          </p:cNvSpPr>
          <p:nvPr>
            <p:ph type="body"/>
          </p:nvPr>
        </p:nvSpPr>
        <p:spPr>
          <a:xfrm>
            <a:off x="850320" y="5199480"/>
            <a:ext cx="2437920" cy="1145520"/>
          </a:xfrm>
          <a:prstGeom prst="rect">
            <a:avLst/>
          </a:prstGeom>
        </p:spPr>
        <p:txBody>
          <a:bodyPr lIns="0" rIns="0" tIns="0" bIns="0"/>
          <a:p>
            <a:pPr marL="432000" indent="-324000">
              <a:buClr>
                <a:srgbClr val="000000"/>
              </a:buClr>
              <a:buSzPct val="45000"/>
              <a:buFont typeface="Wingdings" charset="2"/>
              <a:buChar char=""/>
            </a:pPr>
            <a:r>
              <a:rPr b="0" lang="en-US" sz="2800" spc="-1" strike="noStrike">
                <a:solidFill>
                  <a:srgbClr val="000000"/>
                </a:solidFill>
                <a:uFill>
                  <a:solidFill>
                    <a:srgbClr val="ffffff"/>
                  </a:solidFill>
                </a:uFill>
                <a:latin typeface="Calibri"/>
              </a:rPr>
              <a:t>Click to edit the outline text format</a:t>
            </a:r>
            <a:endParaRPr b="0" lang="en-US" sz="2800" spc="-1" strike="noStrike">
              <a:solidFill>
                <a:srgbClr val="000000"/>
              </a:solidFill>
              <a:uFill>
                <a:solidFill>
                  <a:srgbClr val="ffffff"/>
                </a:solidFill>
              </a:uFill>
              <a:latin typeface="Calibri"/>
            </a:endParaRPr>
          </a:p>
          <a:p>
            <a:pPr lvl="1" marL="864000" indent="-324000">
              <a:buClr>
                <a:srgbClr val="000000"/>
              </a:buClr>
              <a:buSzPct val="75000"/>
              <a:buFont typeface="Symbol" charset="2"/>
              <a:buChar char=""/>
            </a:pPr>
            <a:r>
              <a:rPr b="0" lang="en-US" sz="2000" spc="-1" strike="noStrike">
                <a:solidFill>
                  <a:srgbClr val="000000"/>
                </a:solidFill>
                <a:uFill>
                  <a:solidFill>
                    <a:srgbClr val="ffffff"/>
                  </a:solidFill>
                </a:uFill>
                <a:latin typeface="Calibri"/>
              </a:rPr>
              <a:t>Second Outline Level</a:t>
            </a:r>
            <a:endParaRPr b="0" lang="en-US" sz="2000" spc="-1" strike="noStrike">
              <a:solidFill>
                <a:srgbClr val="000000"/>
              </a:solidFill>
              <a:uFill>
                <a:solidFill>
                  <a:srgbClr val="ffffff"/>
                </a:solidFill>
              </a:uFill>
              <a:latin typeface="Calibri"/>
            </a:endParaRPr>
          </a:p>
          <a:p>
            <a:pPr lvl="2" marL="1296000" indent="-288000">
              <a:buClr>
                <a:srgbClr val="000000"/>
              </a:buClr>
              <a:buSzPct val="45000"/>
              <a:buFont typeface="Wingdings" charset="2"/>
              <a:buChar char=""/>
            </a:pPr>
            <a:r>
              <a:rPr b="0" lang="en-US" sz="1800" spc="-1" strike="noStrike">
                <a:solidFill>
                  <a:srgbClr val="000000"/>
                </a:solidFill>
                <a:uFill>
                  <a:solidFill>
                    <a:srgbClr val="ffffff"/>
                  </a:solidFill>
                </a:uFill>
                <a:latin typeface="Calibri"/>
              </a:rPr>
              <a:t>Third Outline Level</a:t>
            </a:r>
            <a:endParaRPr b="0" lang="en-US" sz="1800" spc="-1" strike="noStrike">
              <a:solidFill>
                <a:srgbClr val="000000"/>
              </a:solidFill>
              <a:uFill>
                <a:solidFill>
                  <a:srgbClr val="ffffff"/>
                </a:solidFill>
              </a:uFill>
              <a:latin typeface="Calibri"/>
            </a:endParaRPr>
          </a:p>
          <a:p>
            <a:pPr lvl="3" marL="1728000" indent="-216000">
              <a:buClr>
                <a:srgbClr val="000000"/>
              </a:buClr>
              <a:buSzPct val="75000"/>
              <a:buFont typeface="Symbol" charset="2"/>
              <a:buChar char=""/>
            </a:pPr>
            <a:r>
              <a:rPr b="0" lang="en-US" sz="1800" spc="-1" strike="noStrike">
                <a:solidFill>
                  <a:srgbClr val="000000"/>
                </a:solidFill>
                <a:uFill>
                  <a:solidFill>
                    <a:srgbClr val="ffffff"/>
                  </a:solidFill>
                </a:uFill>
                <a:latin typeface="Calibri"/>
              </a:rPr>
              <a:t>Fourth Outline Level</a:t>
            </a:r>
            <a:endParaRPr b="0" lang="en-US" sz="1800" spc="-1" strike="noStrike">
              <a:solidFill>
                <a:srgbClr val="000000"/>
              </a:solidFill>
              <a:uFill>
                <a:solidFill>
                  <a:srgbClr val="ffffff"/>
                </a:solidFill>
              </a:uFill>
              <a:latin typeface="Calibri"/>
            </a:endParaRPr>
          </a:p>
          <a:p>
            <a:pPr lvl="4" marL="2160000" indent="-216000">
              <a:buClr>
                <a:srgbClr val="000000"/>
              </a:buClr>
              <a:buSzPct val="45000"/>
              <a:buFont typeface="Wingdings" charset="2"/>
              <a:buChar char=""/>
            </a:pPr>
            <a:r>
              <a:rPr b="0" lang="en-US" sz="2000" spc="-1" strike="noStrike">
                <a:solidFill>
                  <a:srgbClr val="000000"/>
                </a:solidFill>
                <a:uFill>
                  <a:solidFill>
                    <a:srgbClr val="ffffff"/>
                  </a:solidFill>
                </a:uFill>
                <a:latin typeface="Calibri"/>
              </a:rPr>
              <a:t>Fifth Outline Level</a:t>
            </a:r>
            <a:endParaRPr b="0" lang="en-US" sz="2000" spc="-1" strike="noStrike">
              <a:solidFill>
                <a:srgbClr val="000000"/>
              </a:solidFill>
              <a:uFill>
                <a:solidFill>
                  <a:srgbClr val="ffffff"/>
                </a:solidFill>
              </a:uFill>
              <a:latin typeface="Calibri"/>
            </a:endParaRPr>
          </a:p>
          <a:p>
            <a:pPr lvl="5" marL="2592000" indent="-216000">
              <a:buClr>
                <a:srgbClr val="000000"/>
              </a:buClr>
              <a:buSzPct val="45000"/>
              <a:buFont typeface="Wingdings" charset="2"/>
              <a:buChar char=""/>
            </a:pPr>
            <a:r>
              <a:rPr b="0" lang="en-US" sz="2000" spc="-1" strike="noStrike">
                <a:solidFill>
                  <a:srgbClr val="000000"/>
                </a:solidFill>
                <a:uFill>
                  <a:solidFill>
                    <a:srgbClr val="ffffff"/>
                  </a:solidFill>
                </a:uFill>
                <a:latin typeface="Calibri"/>
              </a:rPr>
              <a:t>Sixth Outline Level</a:t>
            </a:r>
            <a:endParaRPr b="0" lang="en-US" sz="2000" spc="-1" strike="noStrike">
              <a:solidFill>
                <a:srgbClr val="000000"/>
              </a:solidFill>
              <a:uFill>
                <a:solidFill>
                  <a:srgbClr val="ffffff"/>
                </a:solidFill>
              </a:uFill>
              <a:latin typeface="Calibri"/>
            </a:endParaRPr>
          </a:p>
          <a:p>
            <a:pPr lvl="6" marL="3024000" indent="-216000">
              <a:buClr>
                <a:srgbClr val="000000"/>
              </a:buClr>
              <a:buSzPct val="45000"/>
              <a:buFont typeface="Wingdings" charset="2"/>
              <a:buChar char=""/>
            </a:pPr>
            <a:r>
              <a:rPr b="0" lang="en-US" sz="2000" spc="-1" strike="noStrike">
                <a:solidFill>
                  <a:srgbClr val="000000"/>
                </a:solidFill>
                <a:uFill>
                  <a:solidFill>
                    <a:srgbClr val="ffffff"/>
                  </a:solidFill>
                </a:uFill>
                <a:latin typeface="Calibri"/>
              </a:rPr>
              <a:t>Seventh Outline Level</a:t>
            </a:r>
            <a:endParaRPr b="0" lang="en-US" sz="2000" spc="-1" strike="noStrike">
              <a:solidFill>
                <a:srgbClr val="000000"/>
              </a:solidFill>
              <a:uFill>
                <a:solidFill>
                  <a:srgbClr val="ffffff"/>
                </a:solidFill>
              </a:uFill>
              <a:latin typeface="Calibri"/>
            </a:endParaRPr>
          </a:p>
        </p:txBody>
      </p:sp>
      <p:sp>
        <p:nvSpPr>
          <p:cNvPr id="319" name="PlaceHolder 5"/>
          <p:cNvSpPr>
            <a:spLocks noGrp="1"/>
          </p:cNvSpPr>
          <p:nvPr>
            <p:ph type="body"/>
          </p:nvPr>
        </p:nvSpPr>
        <p:spPr>
          <a:xfrm>
            <a:off x="1002960" y="4591440"/>
            <a:ext cx="2133360" cy="256680"/>
          </a:xfrm>
          <a:prstGeom prst="rect">
            <a:avLst/>
          </a:prstGeom>
        </p:spPr>
        <p:txBody>
          <a:bodyPr lIns="0" rIns="0" tIns="0" bIns="0"/>
          <a:p>
            <a:pPr marL="432000" indent="-324000">
              <a:buClr>
                <a:srgbClr val="000000"/>
              </a:buClr>
              <a:buSzPct val="45000"/>
              <a:buFont typeface="Wingdings" charset="2"/>
              <a:buChar char=""/>
            </a:pPr>
            <a:r>
              <a:rPr b="0" lang="en-US" sz="2800" spc="-1" strike="noStrike">
                <a:solidFill>
                  <a:srgbClr val="000000"/>
                </a:solidFill>
                <a:uFill>
                  <a:solidFill>
                    <a:srgbClr val="ffffff"/>
                  </a:solidFill>
                </a:uFill>
                <a:latin typeface="Calibri"/>
              </a:rPr>
              <a:t>Click to edit the outline text format</a:t>
            </a:r>
            <a:endParaRPr b="0" lang="en-US" sz="2800" spc="-1" strike="noStrike">
              <a:solidFill>
                <a:srgbClr val="000000"/>
              </a:solidFill>
              <a:uFill>
                <a:solidFill>
                  <a:srgbClr val="ffffff"/>
                </a:solidFill>
              </a:uFill>
              <a:latin typeface="Calibri"/>
            </a:endParaRPr>
          </a:p>
          <a:p>
            <a:pPr lvl="1" marL="864000" indent="-324000">
              <a:buClr>
                <a:srgbClr val="000000"/>
              </a:buClr>
              <a:buSzPct val="75000"/>
              <a:buFont typeface="Symbol" charset="2"/>
              <a:buChar char=""/>
            </a:pPr>
            <a:r>
              <a:rPr b="0" lang="en-US" sz="2000" spc="-1" strike="noStrike">
                <a:solidFill>
                  <a:srgbClr val="000000"/>
                </a:solidFill>
                <a:uFill>
                  <a:solidFill>
                    <a:srgbClr val="ffffff"/>
                  </a:solidFill>
                </a:uFill>
                <a:latin typeface="Calibri"/>
              </a:rPr>
              <a:t>Second Outline Level</a:t>
            </a:r>
            <a:endParaRPr b="0" lang="en-US" sz="2000" spc="-1" strike="noStrike">
              <a:solidFill>
                <a:srgbClr val="000000"/>
              </a:solidFill>
              <a:uFill>
                <a:solidFill>
                  <a:srgbClr val="ffffff"/>
                </a:solidFill>
              </a:uFill>
              <a:latin typeface="Calibri"/>
            </a:endParaRPr>
          </a:p>
          <a:p>
            <a:pPr lvl="2" marL="1296000" indent="-288000">
              <a:buClr>
                <a:srgbClr val="000000"/>
              </a:buClr>
              <a:buSzPct val="45000"/>
              <a:buFont typeface="Wingdings" charset="2"/>
              <a:buChar char=""/>
            </a:pPr>
            <a:r>
              <a:rPr b="0" lang="en-US" sz="1800" spc="-1" strike="noStrike">
                <a:solidFill>
                  <a:srgbClr val="000000"/>
                </a:solidFill>
                <a:uFill>
                  <a:solidFill>
                    <a:srgbClr val="ffffff"/>
                  </a:solidFill>
                </a:uFill>
                <a:latin typeface="Calibri"/>
              </a:rPr>
              <a:t>Third Outline Level</a:t>
            </a:r>
            <a:endParaRPr b="0" lang="en-US" sz="1800" spc="-1" strike="noStrike">
              <a:solidFill>
                <a:srgbClr val="000000"/>
              </a:solidFill>
              <a:uFill>
                <a:solidFill>
                  <a:srgbClr val="ffffff"/>
                </a:solidFill>
              </a:uFill>
              <a:latin typeface="Calibri"/>
            </a:endParaRPr>
          </a:p>
          <a:p>
            <a:pPr lvl="3" marL="1728000" indent="-216000">
              <a:buClr>
                <a:srgbClr val="000000"/>
              </a:buClr>
              <a:buSzPct val="75000"/>
              <a:buFont typeface="Symbol" charset="2"/>
              <a:buChar char=""/>
            </a:pPr>
            <a:r>
              <a:rPr b="0" lang="en-US" sz="1800" spc="-1" strike="noStrike">
                <a:solidFill>
                  <a:srgbClr val="000000"/>
                </a:solidFill>
                <a:uFill>
                  <a:solidFill>
                    <a:srgbClr val="ffffff"/>
                  </a:solidFill>
                </a:uFill>
                <a:latin typeface="Calibri"/>
              </a:rPr>
              <a:t>Fourth Outline Level</a:t>
            </a:r>
            <a:endParaRPr b="0" lang="en-US" sz="1800" spc="-1" strike="noStrike">
              <a:solidFill>
                <a:srgbClr val="000000"/>
              </a:solidFill>
              <a:uFill>
                <a:solidFill>
                  <a:srgbClr val="ffffff"/>
                </a:solidFill>
              </a:uFill>
              <a:latin typeface="Calibri"/>
            </a:endParaRPr>
          </a:p>
          <a:p>
            <a:pPr lvl="4" marL="2160000" indent="-216000">
              <a:buClr>
                <a:srgbClr val="000000"/>
              </a:buClr>
              <a:buSzPct val="45000"/>
              <a:buFont typeface="Wingdings" charset="2"/>
              <a:buChar char=""/>
            </a:pPr>
            <a:r>
              <a:rPr b="0" lang="en-US" sz="2000" spc="-1" strike="noStrike">
                <a:solidFill>
                  <a:srgbClr val="000000"/>
                </a:solidFill>
                <a:uFill>
                  <a:solidFill>
                    <a:srgbClr val="ffffff"/>
                  </a:solidFill>
                </a:uFill>
                <a:latin typeface="Calibri"/>
              </a:rPr>
              <a:t>Fifth Outline Level</a:t>
            </a:r>
            <a:endParaRPr b="0" lang="en-US" sz="2000" spc="-1" strike="noStrike">
              <a:solidFill>
                <a:srgbClr val="000000"/>
              </a:solidFill>
              <a:uFill>
                <a:solidFill>
                  <a:srgbClr val="ffffff"/>
                </a:solidFill>
              </a:uFill>
              <a:latin typeface="Calibri"/>
            </a:endParaRPr>
          </a:p>
          <a:p>
            <a:pPr lvl="5" marL="2592000" indent="-216000">
              <a:buClr>
                <a:srgbClr val="000000"/>
              </a:buClr>
              <a:buSzPct val="45000"/>
              <a:buFont typeface="Wingdings" charset="2"/>
              <a:buChar char=""/>
            </a:pPr>
            <a:r>
              <a:rPr b="0" lang="en-US" sz="2000" spc="-1" strike="noStrike">
                <a:solidFill>
                  <a:srgbClr val="000000"/>
                </a:solidFill>
                <a:uFill>
                  <a:solidFill>
                    <a:srgbClr val="ffffff"/>
                  </a:solidFill>
                </a:uFill>
                <a:latin typeface="Calibri"/>
              </a:rPr>
              <a:t>Sixth Outline Level</a:t>
            </a:r>
            <a:endParaRPr b="0" lang="en-US" sz="2000" spc="-1" strike="noStrike">
              <a:solidFill>
                <a:srgbClr val="000000"/>
              </a:solidFill>
              <a:uFill>
                <a:solidFill>
                  <a:srgbClr val="ffffff"/>
                </a:solidFill>
              </a:uFill>
              <a:latin typeface="Calibri"/>
            </a:endParaRPr>
          </a:p>
          <a:p>
            <a:pPr lvl="6" marL="3024000" indent="-216000">
              <a:buClr>
                <a:srgbClr val="000000"/>
              </a:buClr>
              <a:buSzPct val="45000"/>
              <a:buFont typeface="Wingdings" charset="2"/>
              <a:buChar char=""/>
            </a:pPr>
            <a:r>
              <a:rPr b="0" lang="en-US" sz="2000" spc="-1" strike="noStrike">
                <a:solidFill>
                  <a:srgbClr val="000000"/>
                </a:solidFill>
                <a:uFill>
                  <a:solidFill>
                    <a:srgbClr val="ffffff"/>
                  </a:solidFill>
                </a:uFill>
                <a:latin typeface="Calibri"/>
              </a:rPr>
              <a:t>Seventh Outline Level</a:t>
            </a:r>
            <a:endParaRPr b="0" lang="en-US" sz="2000" spc="-1" strike="noStrike">
              <a:solidFill>
                <a:srgbClr val="000000"/>
              </a:solidFill>
              <a:uFill>
                <a:solidFill>
                  <a:srgbClr val="ffffff"/>
                </a:solidFill>
              </a:uFill>
              <a:latin typeface="Calibri"/>
            </a:endParaRPr>
          </a:p>
        </p:txBody>
      </p:sp>
      <p:sp>
        <p:nvSpPr>
          <p:cNvPr id="320" name="PlaceHolder 6"/>
          <p:cNvSpPr>
            <a:spLocks noGrp="1"/>
          </p:cNvSpPr>
          <p:nvPr>
            <p:ph type="body"/>
          </p:nvPr>
        </p:nvSpPr>
        <p:spPr>
          <a:xfrm>
            <a:off x="3621600" y="2026440"/>
            <a:ext cx="2257200" cy="2257200"/>
          </a:xfrm>
          <a:prstGeom prst="rect">
            <a:avLst/>
          </a:prstGeom>
        </p:spPr>
        <p:txBody>
          <a:bodyPr lIns="90000" rIns="90000" tIns="0" bIns="274320" anchor="b"/>
          <a:p>
            <a:pPr marL="432000" indent="-324000">
              <a:buClr>
                <a:srgbClr val="000000"/>
              </a:buClr>
              <a:buSzPct val="45000"/>
              <a:buFont typeface="Wingdings" charset="2"/>
              <a:buChar char=""/>
            </a:pPr>
            <a:r>
              <a:rPr b="1" i="1" lang="en-US" sz="1340" spc="-1" strike="noStrike">
                <a:solidFill>
                  <a:srgbClr val="808080"/>
                </a:solidFill>
                <a:uFill>
                  <a:solidFill>
                    <a:srgbClr val="ffffff"/>
                  </a:solidFill>
                </a:uFill>
                <a:latin typeface="Calibri"/>
              </a:rPr>
              <a:t>Click to edit the outline text format</a:t>
            </a:r>
            <a:endParaRPr b="0" lang="en-US" sz="2800" spc="-1" strike="noStrike">
              <a:solidFill>
                <a:srgbClr val="000000"/>
              </a:solidFill>
              <a:uFill>
                <a:solidFill>
                  <a:srgbClr val="ffffff"/>
                </a:solidFill>
              </a:uFill>
              <a:latin typeface="Calibri"/>
            </a:endParaRPr>
          </a:p>
          <a:p>
            <a:pPr lvl="1" marL="864000" indent="-324000">
              <a:buClr>
                <a:srgbClr val="000000"/>
              </a:buClr>
              <a:buSzPct val="75000"/>
              <a:buFont typeface="Symbol" charset="2"/>
              <a:buChar char=""/>
            </a:pPr>
            <a:r>
              <a:rPr b="1" i="1" lang="en-US" sz="1340" spc="-1" strike="noStrike">
                <a:solidFill>
                  <a:srgbClr val="808080"/>
                </a:solidFill>
                <a:uFill>
                  <a:solidFill>
                    <a:srgbClr val="ffffff"/>
                  </a:solidFill>
                </a:uFill>
                <a:latin typeface="Calibri"/>
              </a:rPr>
              <a:t>Second Outline Level</a:t>
            </a:r>
            <a:endParaRPr b="0" lang="en-US" sz="2000" spc="-1" strike="noStrike">
              <a:solidFill>
                <a:srgbClr val="000000"/>
              </a:solidFill>
              <a:uFill>
                <a:solidFill>
                  <a:srgbClr val="ffffff"/>
                </a:solidFill>
              </a:uFill>
              <a:latin typeface="Calibri"/>
            </a:endParaRPr>
          </a:p>
          <a:p>
            <a:pPr lvl="2" marL="1296000" indent="-288000">
              <a:buClr>
                <a:srgbClr val="000000"/>
              </a:buClr>
              <a:buSzPct val="45000"/>
              <a:buFont typeface="Wingdings" charset="2"/>
              <a:buChar char=""/>
            </a:pPr>
            <a:r>
              <a:rPr b="1" i="1" lang="en-US" sz="1340" spc="-1" strike="noStrike">
                <a:solidFill>
                  <a:srgbClr val="808080"/>
                </a:solidFill>
                <a:uFill>
                  <a:solidFill>
                    <a:srgbClr val="ffffff"/>
                  </a:solidFill>
                </a:uFill>
                <a:latin typeface="Calibri"/>
              </a:rPr>
              <a:t>Third Outline Level</a:t>
            </a:r>
            <a:endParaRPr b="0" lang="en-US" sz="1800" spc="-1" strike="noStrike">
              <a:solidFill>
                <a:srgbClr val="000000"/>
              </a:solidFill>
              <a:uFill>
                <a:solidFill>
                  <a:srgbClr val="ffffff"/>
                </a:solidFill>
              </a:uFill>
              <a:latin typeface="Calibri"/>
            </a:endParaRPr>
          </a:p>
          <a:p>
            <a:pPr lvl="3" marL="1728000" indent="-216000">
              <a:buClr>
                <a:srgbClr val="000000"/>
              </a:buClr>
              <a:buSzPct val="75000"/>
              <a:buFont typeface="Symbol" charset="2"/>
              <a:buChar char=""/>
            </a:pPr>
            <a:r>
              <a:rPr b="1" i="1" lang="en-US" sz="1340" spc="-1" strike="noStrike">
                <a:solidFill>
                  <a:srgbClr val="808080"/>
                </a:solidFill>
                <a:uFill>
                  <a:solidFill>
                    <a:srgbClr val="ffffff"/>
                  </a:solidFill>
                </a:uFill>
                <a:latin typeface="Calibri"/>
              </a:rPr>
              <a:t>Fourth Outline Level</a:t>
            </a:r>
            <a:endParaRPr b="0" lang="en-US" sz="1800" spc="-1" strike="noStrike">
              <a:solidFill>
                <a:srgbClr val="000000"/>
              </a:solidFill>
              <a:uFill>
                <a:solidFill>
                  <a:srgbClr val="ffffff"/>
                </a:solidFill>
              </a:uFill>
              <a:latin typeface="Calibri"/>
            </a:endParaRPr>
          </a:p>
          <a:p>
            <a:pPr lvl="4" marL="2160000" indent="-216000">
              <a:buClr>
                <a:srgbClr val="000000"/>
              </a:buClr>
              <a:buSzPct val="45000"/>
              <a:buFont typeface="Wingdings" charset="2"/>
              <a:buChar char=""/>
            </a:pPr>
            <a:r>
              <a:rPr b="1" i="1" lang="en-US" sz="1340" spc="-1" strike="noStrike">
                <a:solidFill>
                  <a:srgbClr val="808080"/>
                </a:solidFill>
                <a:uFill>
                  <a:solidFill>
                    <a:srgbClr val="ffffff"/>
                  </a:solidFill>
                </a:uFill>
                <a:latin typeface="Calibri"/>
              </a:rPr>
              <a:t>Fifth Outline Level</a:t>
            </a:r>
            <a:endParaRPr b="0" lang="en-US" sz="2000" spc="-1" strike="noStrike">
              <a:solidFill>
                <a:srgbClr val="000000"/>
              </a:solidFill>
              <a:uFill>
                <a:solidFill>
                  <a:srgbClr val="ffffff"/>
                </a:solidFill>
              </a:uFill>
              <a:latin typeface="Calibri"/>
            </a:endParaRPr>
          </a:p>
          <a:p>
            <a:pPr lvl="5" marL="2592000" indent="-216000">
              <a:buClr>
                <a:srgbClr val="000000"/>
              </a:buClr>
              <a:buSzPct val="45000"/>
              <a:buFont typeface="Wingdings" charset="2"/>
              <a:buChar char=""/>
            </a:pPr>
            <a:r>
              <a:rPr b="1" i="1" lang="en-US" sz="1340" spc="-1" strike="noStrike">
                <a:solidFill>
                  <a:srgbClr val="808080"/>
                </a:solidFill>
                <a:uFill>
                  <a:solidFill>
                    <a:srgbClr val="ffffff"/>
                  </a:solidFill>
                </a:uFill>
                <a:latin typeface="Calibri"/>
              </a:rPr>
              <a:t>Sixth Outline Level</a:t>
            </a:r>
            <a:endParaRPr b="0" lang="en-US" sz="2000" spc="-1" strike="noStrike">
              <a:solidFill>
                <a:srgbClr val="000000"/>
              </a:solidFill>
              <a:uFill>
                <a:solidFill>
                  <a:srgbClr val="ffffff"/>
                </a:solidFill>
              </a:uFill>
              <a:latin typeface="Calibri"/>
            </a:endParaRPr>
          </a:p>
          <a:p>
            <a:pPr algn="ctr">
              <a:lnSpc>
                <a:spcPct val="100000"/>
              </a:lnSpc>
            </a:pPr>
            <a:r>
              <a:rPr b="1" i="1" lang="en-US" sz="1340" spc="-1" strike="noStrike">
                <a:solidFill>
                  <a:srgbClr val="808080"/>
                </a:solidFill>
                <a:uFill>
                  <a:solidFill>
                    <a:srgbClr val="ffffff"/>
                  </a:solidFill>
                </a:uFill>
                <a:latin typeface="Calibri"/>
              </a:rPr>
              <a:t>Seventh Outline LevelClick Icon To Add Image</a:t>
            </a:r>
            <a:endParaRPr b="0" lang="en-US" sz="2800" spc="-1" strike="noStrike">
              <a:solidFill>
                <a:srgbClr val="000000"/>
              </a:solidFill>
              <a:uFill>
                <a:solidFill>
                  <a:srgbClr val="ffffff"/>
                </a:solidFill>
              </a:uFill>
              <a:latin typeface="Calibri"/>
            </a:endParaRPr>
          </a:p>
        </p:txBody>
      </p:sp>
      <p:sp>
        <p:nvSpPr>
          <p:cNvPr id="321" name="PlaceHolder 7"/>
          <p:cNvSpPr>
            <a:spLocks noGrp="1"/>
          </p:cNvSpPr>
          <p:nvPr>
            <p:ph type="body"/>
          </p:nvPr>
        </p:nvSpPr>
        <p:spPr>
          <a:xfrm>
            <a:off x="3683520" y="4893480"/>
            <a:ext cx="2133360" cy="256680"/>
          </a:xfrm>
          <a:prstGeom prst="rect">
            <a:avLst/>
          </a:prstGeom>
        </p:spPr>
        <p:txBody>
          <a:bodyPr lIns="0" rIns="0" tIns="0" bIns="0"/>
          <a:p>
            <a:pPr marL="432000" indent="-324000">
              <a:buClr>
                <a:srgbClr val="000000"/>
              </a:buClr>
              <a:buSzPct val="45000"/>
              <a:buFont typeface="Wingdings" charset="2"/>
              <a:buChar char=""/>
            </a:pPr>
            <a:r>
              <a:rPr b="0" lang="en-US" sz="2800" spc="-1" strike="noStrike">
                <a:solidFill>
                  <a:srgbClr val="000000"/>
                </a:solidFill>
                <a:uFill>
                  <a:solidFill>
                    <a:srgbClr val="ffffff"/>
                  </a:solidFill>
                </a:uFill>
                <a:latin typeface="Calibri"/>
              </a:rPr>
              <a:t>Click to edit the outline text format</a:t>
            </a:r>
            <a:endParaRPr b="0" lang="en-US" sz="2800" spc="-1" strike="noStrike">
              <a:solidFill>
                <a:srgbClr val="000000"/>
              </a:solidFill>
              <a:uFill>
                <a:solidFill>
                  <a:srgbClr val="ffffff"/>
                </a:solidFill>
              </a:uFill>
              <a:latin typeface="Calibri"/>
            </a:endParaRPr>
          </a:p>
          <a:p>
            <a:pPr lvl="1" marL="864000" indent="-324000">
              <a:buClr>
                <a:srgbClr val="000000"/>
              </a:buClr>
              <a:buSzPct val="75000"/>
              <a:buFont typeface="Symbol" charset="2"/>
              <a:buChar char=""/>
            </a:pPr>
            <a:r>
              <a:rPr b="0" lang="en-US" sz="2000" spc="-1" strike="noStrike">
                <a:solidFill>
                  <a:srgbClr val="000000"/>
                </a:solidFill>
                <a:uFill>
                  <a:solidFill>
                    <a:srgbClr val="ffffff"/>
                  </a:solidFill>
                </a:uFill>
                <a:latin typeface="Calibri"/>
              </a:rPr>
              <a:t>Second Outline Level</a:t>
            </a:r>
            <a:endParaRPr b="0" lang="en-US" sz="2000" spc="-1" strike="noStrike">
              <a:solidFill>
                <a:srgbClr val="000000"/>
              </a:solidFill>
              <a:uFill>
                <a:solidFill>
                  <a:srgbClr val="ffffff"/>
                </a:solidFill>
              </a:uFill>
              <a:latin typeface="Calibri"/>
            </a:endParaRPr>
          </a:p>
          <a:p>
            <a:pPr lvl="2" marL="1296000" indent="-288000">
              <a:buClr>
                <a:srgbClr val="000000"/>
              </a:buClr>
              <a:buSzPct val="45000"/>
              <a:buFont typeface="Wingdings" charset="2"/>
              <a:buChar char=""/>
            </a:pPr>
            <a:r>
              <a:rPr b="0" lang="en-US" sz="1800" spc="-1" strike="noStrike">
                <a:solidFill>
                  <a:srgbClr val="000000"/>
                </a:solidFill>
                <a:uFill>
                  <a:solidFill>
                    <a:srgbClr val="ffffff"/>
                  </a:solidFill>
                </a:uFill>
                <a:latin typeface="Calibri"/>
              </a:rPr>
              <a:t>Third Outline Level</a:t>
            </a:r>
            <a:endParaRPr b="0" lang="en-US" sz="1800" spc="-1" strike="noStrike">
              <a:solidFill>
                <a:srgbClr val="000000"/>
              </a:solidFill>
              <a:uFill>
                <a:solidFill>
                  <a:srgbClr val="ffffff"/>
                </a:solidFill>
              </a:uFill>
              <a:latin typeface="Calibri"/>
            </a:endParaRPr>
          </a:p>
          <a:p>
            <a:pPr lvl="3" marL="1728000" indent="-216000">
              <a:buClr>
                <a:srgbClr val="000000"/>
              </a:buClr>
              <a:buSzPct val="75000"/>
              <a:buFont typeface="Symbol" charset="2"/>
              <a:buChar char=""/>
            </a:pPr>
            <a:r>
              <a:rPr b="0" lang="en-US" sz="1800" spc="-1" strike="noStrike">
                <a:solidFill>
                  <a:srgbClr val="000000"/>
                </a:solidFill>
                <a:uFill>
                  <a:solidFill>
                    <a:srgbClr val="ffffff"/>
                  </a:solidFill>
                </a:uFill>
                <a:latin typeface="Calibri"/>
              </a:rPr>
              <a:t>Fourth Outline Level</a:t>
            </a:r>
            <a:endParaRPr b="0" lang="en-US" sz="1800" spc="-1" strike="noStrike">
              <a:solidFill>
                <a:srgbClr val="000000"/>
              </a:solidFill>
              <a:uFill>
                <a:solidFill>
                  <a:srgbClr val="ffffff"/>
                </a:solidFill>
              </a:uFill>
              <a:latin typeface="Calibri"/>
            </a:endParaRPr>
          </a:p>
          <a:p>
            <a:pPr lvl="4" marL="2160000" indent="-216000">
              <a:buClr>
                <a:srgbClr val="000000"/>
              </a:buClr>
              <a:buSzPct val="45000"/>
              <a:buFont typeface="Wingdings" charset="2"/>
              <a:buChar char=""/>
            </a:pPr>
            <a:r>
              <a:rPr b="0" lang="en-US" sz="2000" spc="-1" strike="noStrike">
                <a:solidFill>
                  <a:srgbClr val="000000"/>
                </a:solidFill>
                <a:uFill>
                  <a:solidFill>
                    <a:srgbClr val="ffffff"/>
                  </a:solidFill>
                </a:uFill>
                <a:latin typeface="Calibri"/>
              </a:rPr>
              <a:t>Fifth Outline Level</a:t>
            </a:r>
            <a:endParaRPr b="0" lang="en-US" sz="2000" spc="-1" strike="noStrike">
              <a:solidFill>
                <a:srgbClr val="000000"/>
              </a:solidFill>
              <a:uFill>
                <a:solidFill>
                  <a:srgbClr val="ffffff"/>
                </a:solidFill>
              </a:uFill>
              <a:latin typeface="Calibri"/>
            </a:endParaRPr>
          </a:p>
          <a:p>
            <a:pPr lvl="5" marL="2592000" indent="-216000">
              <a:buClr>
                <a:srgbClr val="000000"/>
              </a:buClr>
              <a:buSzPct val="45000"/>
              <a:buFont typeface="Wingdings" charset="2"/>
              <a:buChar char=""/>
            </a:pPr>
            <a:r>
              <a:rPr b="0" lang="en-US" sz="2000" spc="-1" strike="noStrike">
                <a:solidFill>
                  <a:srgbClr val="000000"/>
                </a:solidFill>
                <a:uFill>
                  <a:solidFill>
                    <a:srgbClr val="ffffff"/>
                  </a:solidFill>
                </a:uFill>
                <a:latin typeface="Calibri"/>
              </a:rPr>
              <a:t>Sixth Outline Level</a:t>
            </a:r>
            <a:endParaRPr b="0" lang="en-US" sz="2000" spc="-1" strike="noStrike">
              <a:solidFill>
                <a:srgbClr val="000000"/>
              </a:solidFill>
              <a:uFill>
                <a:solidFill>
                  <a:srgbClr val="ffffff"/>
                </a:solidFill>
              </a:uFill>
              <a:latin typeface="Calibri"/>
            </a:endParaRPr>
          </a:p>
          <a:p>
            <a:pPr lvl="6" marL="3024000" indent="-216000">
              <a:buClr>
                <a:srgbClr val="000000"/>
              </a:buClr>
              <a:buSzPct val="45000"/>
              <a:buFont typeface="Wingdings" charset="2"/>
              <a:buChar char=""/>
            </a:pPr>
            <a:r>
              <a:rPr b="0" lang="en-US" sz="2000" spc="-1" strike="noStrike">
                <a:solidFill>
                  <a:srgbClr val="000000"/>
                </a:solidFill>
                <a:uFill>
                  <a:solidFill>
                    <a:srgbClr val="ffffff"/>
                  </a:solidFill>
                </a:uFill>
                <a:latin typeface="Calibri"/>
              </a:rPr>
              <a:t>Seventh Outline Level</a:t>
            </a:r>
            <a:endParaRPr b="0" lang="en-US" sz="2000" spc="-1" strike="noStrike">
              <a:solidFill>
                <a:srgbClr val="000000"/>
              </a:solidFill>
              <a:uFill>
                <a:solidFill>
                  <a:srgbClr val="ffffff"/>
                </a:solidFill>
              </a:uFill>
              <a:latin typeface="Calibri"/>
            </a:endParaRPr>
          </a:p>
        </p:txBody>
      </p:sp>
      <p:sp>
        <p:nvSpPr>
          <p:cNvPr id="322" name="PlaceHolder 8"/>
          <p:cNvSpPr>
            <a:spLocks noGrp="1"/>
          </p:cNvSpPr>
          <p:nvPr>
            <p:ph type="body"/>
          </p:nvPr>
        </p:nvSpPr>
        <p:spPr>
          <a:xfrm>
            <a:off x="3531240" y="5199480"/>
            <a:ext cx="2437920" cy="1145520"/>
          </a:xfrm>
          <a:prstGeom prst="rect">
            <a:avLst/>
          </a:prstGeom>
        </p:spPr>
        <p:txBody>
          <a:bodyPr lIns="0" rIns="0" tIns="0" bIns="0"/>
          <a:p>
            <a:pPr marL="432000" indent="-324000">
              <a:buClr>
                <a:srgbClr val="000000"/>
              </a:buClr>
              <a:buSzPct val="45000"/>
              <a:buFont typeface="Wingdings" charset="2"/>
              <a:buChar char=""/>
            </a:pPr>
            <a:r>
              <a:rPr b="0" lang="en-US" sz="2800" spc="-1" strike="noStrike">
                <a:solidFill>
                  <a:srgbClr val="000000"/>
                </a:solidFill>
                <a:uFill>
                  <a:solidFill>
                    <a:srgbClr val="ffffff"/>
                  </a:solidFill>
                </a:uFill>
                <a:latin typeface="Calibri"/>
              </a:rPr>
              <a:t>Click to edit the outline text format</a:t>
            </a:r>
            <a:endParaRPr b="0" lang="en-US" sz="2800" spc="-1" strike="noStrike">
              <a:solidFill>
                <a:srgbClr val="000000"/>
              </a:solidFill>
              <a:uFill>
                <a:solidFill>
                  <a:srgbClr val="ffffff"/>
                </a:solidFill>
              </a:uFill>
              <a:latin typeface="Calibri"/>
            </a:endParaRPr>
          </a:p>
          <a:p>
            <a:pPr lvl="1" marL="864000" indent="-324000">
              <a:buClr>
                <a:srgbClr val="000000"/>
              </a:buClr>
              <a:buSzPct val="75000"/>
              <a:buFont typeface="Symbol" charset="2"/>
              <a:buChar char=""/>
            </a:pPr>
            <a:r>
              <a:rPr b="0" lang="en-US" sz="2000" spc="-1" strike="noStrike">
                <a:solidFill>
                  <a:srgbClr val="000000"/>
                </a:solidFill>
                <a:uFill>
                  <a:solidFill>
                    <a:srgbClr val="ffffff"/>
                  </a:solidFill>
                </a:uFill>
                <a:latin typeface="Calibri"/>
              </a:rPr>
              <a:t>Second Outline Level</a:t>
            </a:r>
            <a:endParaRPr b="0" lang="en-US" sz="2000" spc="-1" strike="noStrike">
              <a:solidFill>
                <a:srgbClr val="000000"/>
              </a:solidFill>
              <a:uFill>
                <a:solidFill>
                  <a:srgbClr val="ffffff"/>
                </a:solidFill>
              </a:uFill>
              <a:latin typeface="Calibri"/>
            </a:endParaRPr>
          </a:p>
          <a:p>
            <a:pPr lvl="2" marL="1296000" indent="-288000">
              <a:buClr>
                <a:srgbClr val="000000"/>
              </a:buClr>
              <a:buSzPct val="45000"/>
              <a:buFont typeface="Wingdings" charset="2"/>
              <a:buChar char=""/>
            </a:pPr>
            <a:r>
              <a:rPr b="0" lang="en-US" sz="1800" spc="-1" strike="noStrike">
                <a:solidFill>
                  <a:srgbClr val="000000"/>
                </a:solidFill>
                <a:uFill>
                  <a:solidFill>
                    <a:srgbClr val="ffffff"/>
                  </a:solidFill>
                </a:uFill>
                <a:latin typeface="Calibri"/>
              </a:rPr>
              <a:t>Third Outline Level</a:t>
            </a:r>
            <a:endParaRPr b="0" lang="en-US" sz="1800" spc="-1" strike="noStrike">
              <a:solidFill>
                <a:srgbClr val="000000"/>
              </a:solidFill>
              <a:uFill>
                <a:solidFill>
                  <a:srgbClr val="ffffff"/>
                </a:solidFill>
              </a:uFill>
              <a:latin typeface="Calibri"/>
            </a:endParaRPr>
          </a:p>
          <a:p>
            <a:pPr lvl="3" marL="1728000" indent="-216000">
              <a:buClr>
                <a:srgbClr val="000000"/>
              </a:buClr>
              <a:buSzPct val="75000"/>
              <a:buFont typeface="Symbol" charset="2"/>
              <a:buChar char=""/>
            </a:pPr>
            <a:r>
              <a:rPr b="0" lang="en-US" sz="1800" spc="-1" strike="noStrike">
                <a:solidFill>
                  <a:srgbClr val="000000"/>
                </a:solidFill>
                <a:uFill>
                  <a:solidFill>
                    <a:srgbClr val="ffffff"/>
                  </a:solidFill>
                </a:uFill>
                <a:latin typeface="Calibri"/>
              </a:rPr>
              <a:t>Fourth Outline Level</a:t>
            </a:r>
            <a:endParaRPr b="0" lang="en-US" sz="1800" spc="-1" strike="noStrike">
              <a:solidFill>
                <a:srgbClr val="000000"/>
              </a:solidFill>
              <a:uFill>
                <a:solidFill>
                  <a:srgbClr val="ffffff"/>
                </a:solidFill>
              </a:uFill>
              <a:latin typeface="Calibri"/>
            </a:endParaRPr>
          </a:p>
          <a:p>
            <a:pPr lvl="4" marL="2160000" indent="-216000">
              <a:buClr>
                <a:srgbClr val="000000"/>
              </a:buClr>
              <a:buSzPct val="45000"/>
              <a:buFont typeface="Wingdings" charset="2"/>
              <a:buChar char=""/>
            </a:pPr>
            <a:r>
              <a:rPr b="0" lang="en-US" sz="2000" spc="-1" strike="noStrike">
                <a:solidFill>
                  <a:srgbClr val="000000"/>
                </a:solidFill>
                <a:uFill>
                  <a:solidFill>
                    <a:srgbClr val="ffffff"/>
                  </a:solidFill>
                </a:uFill>
                <a:latin typeface="Calibri"/>
              </a:rPr>
              <a:t>Fifth Outline Level</a:t>
            </a:r>
            <a:endParaRPr b="0" lang="en-US" sz="2000" spc="-1" strike="noStrike">
              <a:solidFill>
                <a:srgbClr val="000000"/>
              </a:solidFill>
              <a:uFill>
                <a:solidFill>
                  <a:srgbClr val="ffffff"/>
                </a:solidFill>
              </a:uFill>
              <a:latin typeface="Calibri"/>
            </a:endParaRPr>
          </a:p>
          <a:p>
            <a:pPr lvl="5" marL="2592000" indent="-216000">
              <a:buClr>
                <a:srgbClr val="000000"/>
              </a:buClr>
              <a:buSzPct val="45000"/>
              <a:buFont typeface="Wingdings" charset="2"/>
              <a:buChar char=""/>
            </a:pPr>
            <a:r>
              <a:rPr b="0" lang="en-US" sz="2000" spc="-1" strike="noStrike">
                <a:solidFill>
                  <a:srgbClr val="000000"/>
                </a:solidFill>
                <a:uFill>
                  <a:solidFill>
                    <a:srgbClr val="ffffff"/>
                  </a:solidFill>
                </a:uFill>
                <a:latin typeface="Calibri"/>
              </a:rPr>
              <a:t>Sixth Outline Level</a:t>
            </a:r>
            <a:endParaRPr b="0" lang="en-US" sz="2000" spc="-1" strike="noStrike">
              <a:solidFill>
                <a:srgbClr val="000000"/>
              </a:solidFill>
              <a:uFill>
                <a:solidFill>
                  <a:srgbClr val="ffffff"/>
                </a:solidFill>
              </a:uFill>
              <a:latin typeface="Calibri"/>
            </a:endParaRPr>
          </a:p>
          <a:p>
            <a:pPr lvl="6" marL="3024000" indent="-216000">
              <a:buClr>
                <a:srgbClr val="000000"/>
              </a:buClr>
              <a:buSzPct val="45000"/>
              <a:buFont typeface="Wingdings" charset="2"/>
              <a:buChar char=""/>
            </a:pPr>
            <a:r>
              <a:rPr b="0" lang="en-US" sz="2000" spc="-1" strike="noStrike">
                <a:solidFill>
                  <a:srgbClr val="000000"/>
                </a:solidFill>
                <a:uFill>
                  <a:solidFill>
                    <a:srgbClr val="ffffff"/>
                  </a:solidFill>
                </a:uFill>
                <a:latin typeface="Calibri"/>
              </a:rPr>
              <a:t>Seventh Outline Level</a:t>
            </a:r>
            <a:endParaRPr b="0" lang="en-US" sz="2000" spc="-1" strike="noStrike">
              <a:solidFill>
                <a:srgbClr val="000000"/>
              </a:solidFill>
              <a:uFill>
                <a:solidFill>
                  <a:srgbClr val="ffffff"/>
                </a:solidFill>
              </a:uFill>
              <a:latin typeface="Calibri"/>
            </a:endParaRPr>
          </a:p>
        </p:txBody>
      </p:sp>
      <p:sp>
        <p:nvSpPr>
          <p:cNvPr id="323" name="PlaceHolder 9"/>
          <p:cNvSpPr>
            <a:spLocks noGrp="1"/>
          </p:cNvSpPr>
          <p:nvPr>
            <p:ph type="body"/>
          </p:nvPr>
        </p:nvSpPr>
        <p:spPr>
          <a:xfrm>
            <a:off x="3683520" y="4591440"/>
            <a:ext cx="2133360" cy="256680"/>
          </a:xfrm>
          <a:prstGeom prst="rect">
            <a:avLst/>
          </a:prstGeom>
        </p:spPr>
        <p:txBody>
          <a:bodyPr lIns="0" rIns="0" tIns="0" bIns="0"/>
          <a:p>
            <a:pPr marL="432000" indent="-324000">
              <a:buClr>
                <a:srgbClr val="000000"/>
              </a:buClr>
              <a:buSzPct val="45000"/>
              <a:buFont typeface="Wingdings" charset="2"/>
              <a:buChar char=""/>
            </a:pPr>
            <a:r>
              <a:rPr b="0" lang="en-US" sz="2800" spc="-1" strike="noStrike">
                <a:solidFill>
                  <a:srgbClr val="000000"/>
                </a:solidFill>
                <a:uFill>
                  <a:solidFill>
                    <a:srgbClr val="ffffff"/>
                  </a:solidFill>
                </a:uFill>
                <a:latin typeface="Calibri"/>
              </a:rPr>
              <a:t>Click to edit the outline text format</a:t>
            </a:r>
            <a:endParaRPr b="0" lang="en-US" sz="2800" spc="-1" strike="noStrike">
              <a:solidFill>
                <a:srgbClr val="000000"/>
              </a:solidFill>
              <a:uFill>
                <a:solidFill>
                  <a:srgbClr val="ffffff"/>
                </a:solidFill>
              </a:uFill>
              <a:latin typeface="Calibri"/>
            </a:endParaRPr>
          </a:p>
          <a:p>
            <a:pPr lvl="1" marL="864000" indent="-324000">
              <a:buClr>
                <a:srgbClr val="000000"/>
              </a:buClr>
              <a:buSzPct val="75000"/>
              <a:buFont typeface="Symbol" charset="2"/>
              <a:buChar char=""/>
            </a:pPr>
            <a:r>
              <a:rPr b="0" lang="en-US" sz="2000" spc="-1" strike="noStrike">
                <a:solidFill>
                  <a:srgbClr val="000000"/>
                </a:solidFill>
                <a:uFill>
                  <a:solidFill>
                    <a:srgbClr val="ffffff"/>
                  </a:solidFill>
                </a:uFill>
                <a:latin typeface="Calibri"/>
              </a:rPr>
              <a:t>Second Outline Level</a:t>
            </a:r>
            <a:endParaRPr b="0" lang="en-US" sz="2000" spc="-1" strike="noStrike">
              <a:solidFill>
                <a:srgbClr val="000000"/>
              </a:solidFill>
              <a:uFill>
                <a:solidFill>
                  <a:srgbClr val="ffffff"/>
                </a:solidFill>
              </a:uFill>
              <a:latin typeface="Calibri"/>
            </a:endParaRPr>
          </a:p>
          <a:p>
            <a:pPr lvl="2" marL="1296000" indent="-288000">
              <a:buClr>
                <a:srgbClr val="000000"/>
              </a:buClr>
              <a:buSzPct val="45000"/>
              <a:buFont typeface="Wingdings" charset="2"/>
              <a:buChar char=""/>
            </a:pPr>
            <a:r>
              <a:rPr b="0" lang="en-US" sz="1800" spc="-1" strike="noStrike">
                <a:solidFill>
                  <a:srgbClr val="000000"/>
                </a:solidFill>
                <a:uFill>
                  <a:solidFill>
                    <a:srgbClr val="ffffff"/>
                  </a:solidFill>
                </a:uFill>
                <a:latin typeface="Calibri"/>
              </a:rPr>
              <a:t>Third Outline Level</a:t>
            </a:r>
            <a:endParaRPr b="0" lang="en-US" sz="1800" spc="-1" strike="noStrike">
              <a:solidFill>
                <a:srgbClr val="000000"/>
              </a:solidFill>
              <a:uFill>
                <a:solidFill>
                  <a:srgbClr val="ffffff"/>
                </a:solidFill>
              </a:uFill>
              <a:latin typeface="Calibri"/>
            </a:endParaRPr>
          </a:p>
          <a:p>
            <a:pPr lvl="3" marL="1728000" indent="-216000">
              <a:buClr>
                <a:srgbClr val="000000"/>
              </a:buClr>
              <a:buSzPct val="75000"/>
              <a:buFont typeface="Symbol" charset="2"/>
              <a:buChar char=""/>
            </a:pPr>
            <a:r>
              <a:rPr b="0" lang="en-US" sz="1800" spc="-1" strike="noStrike">
                <a:solidFill>
                  <a:srgbClr val="000000"/>
                </a:solidFill>
                <a:uFill>
                  <a:solidFill>
                    <a:srgbClr val="ffffff"/>
                  </a:solidFill>
                </a:uFill>
                <a:latin typeface="Calibri"/>
              </a:rPr>
              <a:t>Fourth Outline Level</a:t>
            </a:r>
            <a:endParaRPr b="0" lang="en-US" sz="1800" spc="-1" strike="noStrike">
              <a:solidFill>
                <a:srgbClr val="000000"/>
              </a:solidFill>
              <a:uFill>
                <a:solidFill>
                  <a:srgbClr val="ffffff"/>
                </a:solidFill>
              </a:uFill>
              <a:latin typeface="Calibri"/>
            </a:endParaRPr>
          </a:p>
          <a:p>
            <a:pPr lvl="4" marL="2160000" indent="-216000">
              <a:buClr>
                <a:srgbClr val="000000"/>
              </a:buClr>
              <a:buSzPct val="45000"/>
              <a:buFont typeface="Wingdings" charset="2"/>
              <a:buChar char=""/>
            </a:pPr>
            <a:r>
              <a:rPr b="0" lang="en-US" sz="2000" spc="-1" strike="noStrike">
                <a:solidFill>
                  <a:srgbClr val="000000"/>
                </a:solidFill>
                <a:uFill>
                  <a:solidFill>
                    <a:srgbClr val="ffffff"/>
                  </a:solidFill>
                </a:uFill>
                <a:latin typeface="Calibri"/>
              </a:rPr>
              <a:t>Fifth Outline Level</a:t>
            </a:r>
            <a:endParaRPr b="0" lang="en-US" sz="2000" spc="-1" strike="noStrike">
              <a:solidFill>
                <a:srgbClr val="000000"/>
              </a:solidFill>
              <a:uFill>
                <a:solidFill>
                  <a:srgbClr val="ffffff"/>
                </a:solidFill>
              </a:uFill>
              <a:latin typeface="Calibri"/>
            </a:endParaRPr>
          </a:p>
          <a:p>
            <a:pPr lvl="5" marL="2592000" indent="-216000">
              <a:buClr>
                <a:srgbClr val="000000"/>
              </a:buClr>
              <a:buSzPct val="45000"/>
              <a:buFont typeface="Wingdings" charset="2"/>
              <a:buChar char=""/>
            </a:pPr>
            <a:r>
              <a:rPr b="0" lang="en-US" sz="2000" spc="-1" strike="noStrike">
                <a:solidFill>
                  <a:srgbClr val="000000"/>
                </a:solidFill>
                <a:uFill>
                  <a:solidFill>
                    <a:srgbClr val="ffffff"/>
                  </a:solidFill>
                </a:uFill>
                <a:latin typeface="Calibri"/>
              </a:rPr>
              <a:t>Sixth Outline Level</a:t>
            </a:r>
            <a:endParaRPr b="0" lang="en-US" sz="2000" spc="-1" strike="noStrike">
              <a:solidFill>
                <a:srgbClr val="000000"/>
              </a:solidFill>
              <a:uFill>
                <a:solidFill>
                  <a:srgbClr val="ffffff"/>
                </a:solidFill>
              </a:uFill>
              <a:latin typeface="Calibri"/>
            </a:endParaRPr>
          </a:p>
          <a:p>
            <a:pPr lvl="6" marL="3024000" indent="-216000">
              <a:buClr>
                <a:srgbClr val="000000"/>
              </a:buClr>
              <a:buSzPct val="45000"/>
              <a:buFont typeface="Wingdings" charset="2"/>
              <a:buChar char=""/>
            </a:pPr>
            <a:r>
              <a:rPr b="0" lang="en-US" sz="2000" spc="-1" strike="noStrike">
                <a:solidFill>
                  <a:srgbClr val="000000"/>
                </a:solidFill>
                <a:uFill>
                  <a:solidFill>
                    <a:srgbClr val="ffffff"/>
                  </a:solidFill>
                </a:uFill>
                <a:latin typeface="Calibri"/>
              </a:rPr>
              <a:t>Seventh Outline Level</a:t>
            </a:r>
            <a:endParaRPr b="0" lang="en-US" sz="2000" spc="-1" strike="noStrike">
              <a:solidFill>
                <a:srgbClr val="000000"/>
              </a:solidFill>
              <a:uFill>
                <a:solidFill>
                  <a:srgbClr val="ffffff"/>
                </a:solidFill>
              </a:uFill>
              <a:latin typeface="Calibri"/>
            </a:endParaRPr>
          </a:p>
        </p:txBody>
      </p:sp>
      <p:sp>
        <p:nvSpPr>
          <p:cNvPr id="324" name="PlaceHolder 10"/>
          <p:cNvSpPr>
            <a:spLocks noGrp="1"/>
          </p:cNvSpPr>
          <p:nvPr>
            <p:ph type="body"/>
          </p:nvPr>
        </p:nvSpPr>
        <p:spPr>
          <a:xfrm>
            <a:off x="6302520" y="2026440"/>
            <a:ext cx="2257200" cy="2257200"/>
          </a:xfrm>
          <a:prstGeom prst="rect">
            <a:avLst/>
          </a:prstGeom>
        </p:spPr>
        <p:txBody>
          <a:bodyPr lIns="90000" rIns="90000" tIns="0" bIns="274320" anchor="b"/>
          <a:p>
            <a:pPr marL="432000" indent="-324000">
              <a:buClr>
                <a:srgbClr val="000000"/>
              </a:buClr>
              <a:buSzPct val="45000"/>
              <a:buFont typeface="Wingdings" charset="2"/>
              <a:buChar char=""/>
            </a:pPr>
            <a:r>
              <a:rPr b="1" i="1" lang="en-US" sz="1340" spc="-1" strike="noStrike">
                <a:solidFill>
                  <a:srgbClr val="808080"/>
                </a:solidFill>
                <a:uFill>
                  <a:solidFill>
                    <a:srgbClr val="ffffff"/>
                  </a:solidFill>
                </a:uFill>
                <a:latin typeface="Calibri"/>
              </a:rPr>
              <a:t>Click to edit the outline text format</a:t>
            </a:r>
            <a:endParaRPr b="0" lang="en-US" sz="2800" spc="-1" strike="noStrike">
              <a:solidFill>
                <a:srgbClr val="000000"/>
              </a:solidFill>
              <a:uFill>
                <a:solidFill>
                  <a:srgbClr val="ffffff"/>
                </a:solidFill>
              </a:uFill>
              <a:latin typeface="Calibri"/>
            </a:endParaRPr>
          </a:p>
          <a:p>
            <a:pPr lvl="1" marL="864000" indent="-324000">
              <a:buClr>
                <a:srgbClr val="000000"/>
              </a:buClr>
              <a:buSzPct val="75000"/>
              <a:buFont typeface="Symbol" charset="2"/>
              <a:buChar char=""/>
            </a:pPr>
            <a:r>
              <a:rPr b="1" i="1" lang="en-US" sz="1340" spc="-1" strike="noStrike">
                <a:solidFill>
                  <a:srgbClr val="808080"/>
                </a:solidFill>
                <a:uFill>
                  <a:solidFill>
                    <a:srgbClr val="ffffff"/>
                  </a:solidFill>
                </a:uFill>
                <a:latin typeface="Calibri"/>
              </a:rPr>
              <a:t>Second Outline Level</a:t>
            </a:r>
            <a:endParaRPr b="0" lang="en-US" sz="2000" spc="-1" strike="noStrike">
              <a:solidFill>
                <a:srgbClr val="000000"/>
              </a:solidFill>
              <a:uFill>
                <a:solidFill>
                  <a:srgbClr val="ffffff"/>
                </a:solidFill>
              </a:uFill>
              <a:latin typeface="Calibri"/>
            </a:endParaRPr>
          </a:p>
          <a:p>
            <a:pPr lvl="2" marL="1296000" indent="-288000">
              <a:buClr>
                <a:srgbClr val="000000"/>
              </a:buClr>
              <a:buSzPct val="45000"/>
              <a:buFont typeface="Wingdings" charset="2"/>
              <a:buChar char=""/>
            </a:pPr>
            <a:r>
              <a:rPr b="1" i="1" lang="en-US" sz="1340" spc="-1" strike="noStrike">
                <a:solidFill>
                  <a:srgbClr val="808080"/>
                </a:solidFill>
                <a:uFill>
                  <a:solidFill>
                    <a:srgbClr val="ffffff"/>
                  </a:solidFill>
                </a:uFill>
                <a:latin typeface="Calibri"/>
              </a:rPr>
              <a:t>Third Outline Level</a:t>
            </a:r>
            <a:endParaRPr b="0" lang="en-US" sz="1800" spc="-1" strike="noStrike">
              <a:solidFill>
                <a:srgbClr val="000000"/>
              </a:solidFill>
              <a:uFill>
                <a:solidFill>
                  <a:srgbClr val="ffffff"/>
                </a:solidFill>
              </a:uFill>
              <a:latin typeface="Calibri"/>
            </a:endParaRPr>
          </a:p>
          <a:p>
            <a:pPr lvl="3" marL="1728000" indent="-216000">
              <a:buClr>
                <a:srgbClr val="000000"/>
              </a:buClr>
              <a:buSzPct val="75000"/>
              <a:buFont typeface="Symbol" charset="2"/>
              <a:buChar char=""/>
            </a:pPr>
            <a:r>
              <a:rPr b="1" i="1" lang="en-US" sz="1340" spc="-1" strike="noStrike">
                <a:solidFill>
                  <a:srgbClr val="808080"/>
                </a:solidFill>
                <a:uFill>
                  <a:solidFill>
                    <a:srgbClr val="ffffff"/>
                  </a:solidFill>
                </a:uFill>
                <a:latin typeface="Calibri"/>
              </a:rPr>
              <a:t>Fourth Outline Level</a:t>
            </a:r>
            <a:endParaRPr b="0" lang="en-US" sz="1800" spc="-1" strike="noStrike">
              <a:solidFill>
                <a:srgbClr val="000000"/>
              </a:solidFill>
              <a:uFill>
                <a:solidFill>
                  <a:srgbClr val="ffffff"/>
                </a:solidFill>
              </a:uFill>
              <a:latin typeface="Calibri"/>
            </a:endParaRPr>
          </a:p>
          <a:p>
            <a:pPr lvl="4" marL="2160000" indent="-216000">
              <a:buClr>
                <a:srgbClr val="000000"/>
              </a:buClr>
              <a:buSzPct val="45000"/>
              <a:buFont typeface="Wingdings" charset="2"/>
              <a:buChar char=""/>
            </a:pPr>
            <a:r>
              <a:rPr b="1" i="1" lang="en-US" sz="1340" spc="-1" strike="noStrike">
                <a:solidFill>
                  <a:srgbClr val="808080"/>
                </a:solidFill>
                <a:uFill>
                  <a:solidFill>
                    <a:srgbClr val="ffffff"/>
                  </a:solidFill>
                </a:uFill>
                <a:latin typeface="Calibri"/>
              </a:rPr>
              <a:t>Fifth Outline Level</a:t>
            </a:r>
            <a:endParaRPr b="0" lang="en-US" sz="2000" spc="-1" strike="noStrike">
              <a:solidFill>
                <a:srgbClr val="000000"/>
              </a:solidFill>
              <a:uFill>
                <a:solidFill>
                  <a:srgbClr val="ffffff"/>
                </a:solidFill>
              </a:uFill>
              <a:latin typeface="Calibri"/>
            </a:endParaRPr>
          </a:p>
          <a:p>
            <a:pPr lvl="5" marL="2592000" indent="-216000">
              <a:buClr>
                <a:srgbClr val="000000"/>
              </a:buClr>
              <a:buSzPct val="45000"/>
              <a:buFont typeface="Wingdings" charset="2"/>
              <a:buChar char=""/>
            </a:pPr>
            <a:r>
              <a:rPr b="1" i="1" lang="en-US" sz="1340" spc="-1" strike="noStrike">
                <a:solidFill>
                  <a:srgbClr val="808080"/>
                </a:solidFill>
                <a:uFill>
                  <a:solidFill>
                    <a:srgbClr val="ffffff"/>
                  </a:solidFill>
                </a:uFill>
                <a:latin typeface="Calibri"/>
              </a:rPr>
              <a:t>Sixth Outline Level</a:t>
            </a:r>
            <a:endParaRPr b="0" lang="en-US" sz="2000" spc="-1" strike="noStrike">
              <a:solidFill>
                <a:srgbClr val="000000"/>
              </a:solidFill>
              <a:uFill>
                <a:solidFill>
                  <a:srgbClr val="ffffff"/>
                </a:solidFill>
              </a:uFill>
              <a:latin typeface="Calibri"/>
            </a:endParaRPr>
          </a:p>
          <a:p>
            <a:pPr algn="ctr">
              <a:lnSpc>
                <a:spcPct val="100000"/>
              </a:lnSpc>
            </a:pPr>
            <a:r>
              <a:rPr b="1" i="1" lang="en-US" sz="1340" spc="-1" strike="noStrike">
                <a:solidFill>
                  <a:srgbClr val="808080"/>
                </a:solidFill>
                <a:uFill>
                  <a:solidFill>
                    <a:srgbClr val="ffffff"/>
                  </a:solidFill>
                </a:uFill>
                <a:latin typeface="Calibri"/>
              </a:rPr>
              <a:t>Seventh Outline LevelClick Icon To Add Image</a:t>
            </a:r>
            <a:endParaRPr b="0" lang="en-US" sz="2800" spc="-1" strike="noStrike">
              <a:solidFill>
                <a:srgbClr val="000000"/>
              </a:solidFill>
              <a:uFill>
                <a:solidFill>
                  <a:srgbClr val="ffffff"/>
                </a:solidFill>
              </a:uFill>
              <a:latin typeface="Calibri"/>
            </a:endParaRPr>
          </a:p>
        </p:txBody>
      </p:sp>
      <p:sp>
        <p:nvSpPr>
          <p:cNvPr id="325" name="PlaceHolder 11"/>
          <p:cNvSpPr>
            <a:spLocks noGrp="1"/>
          </p:cNvSpPr>
          <p:nvPr>
            <p:ph type="body"/>
          </p:nvPr>
        </p:nvSpPr>
        <p:spPr>
          <a:xfrm>
            <a:off x="6364440" y="4893480"/>
            <a:ext cx="2133360" cy="256680"/>
          </a:xfrm>
          <a:prstGeom prst="rect">
            <a:avLst/>
          </a:prstGeom>
        </p:spPr>
        <p:txBody>
          <a:bodyPr lIns="0" rIns="0" tIns="0" bIns="0"/>
          <a:p>
            <a:pPr marL="432000" indent="-324000">
              <a:buClr>
                <a:srgbClr val="000000"/>
              </a:buClr>
              <a:buSzPct val="45000"/>
              <a:buFont typeface="Wingdings" charset="2"/>
              <a:buChar char=""/>
            </a:pPr>
            <a:r>
              <a:rPr b="0" lang="en-US" sz="2800" spc="-1" strike="noStrike">
                <a:solidFill>
                  <a:srgbClr val="000000"/>
                </a:solidFill>
                <a:uFill>
                  <a:solidFill>
                    <a:srgbClr val="ffffff"/>
                  </a:solidFill>
                </a:uFill>
                <a:latin typeface="Calibri"/>
              </a:rPr>
              <a:t>Click to edit the outline text format</a:t>
            </a:r>
            <a:endParaRPr b="0" lang="en-US" sz="2800" spc="-1" strike="noStrike">
              <a:solidFill>
                <a:srgbClr val="000000"/>
              </a:solidFill>
              <a:uFill>
                <a:solidFill>
                  <a:srgbClr val="ffffff"/>
                </a:solidFill>
              </a:uFill>
              <a:latin typeface="Calibri"/>
            </a:endParaRPr>
          </a:p>
          <a:p>
            <a:pPr lvl="1" marL="864000" indent="-324000">
              <a:buClr>
                <a:srgbClr val="000000"/>
              </a:buClr>
              <a:buSzPct val="75000"/>
              <a:buFont typeface="Symbol" charset="2"/>
              <a:buChar char=""/>
            </a:pPr>
            <a:r>
              <a:rPr b="0" lang="en-US" sz="2000" spc="-1" strike="noStrike">
                <a:solidFill>
                  <a:srgbClr val="000000"/>
                </a:solidFill>
                <a:uFill>
                  <a:solidFill>
                    <a:srgbClr val="ffffff"/>
                  </a:solidFill>
                </a:uFill>
                <a:latin typeface="Calibri"/>
              </a:rPr>
              <a:t>Second Outline Level</a:t>
            </a:r>
            <a:endParaRPr b="0" lang="en-US" sz="2000" spc="-1" strike="noStrike">
              <a:solidFill>
                <a:srgbClr val="000000"/>
              </a:solidFill>
              <a:uFill>
                <a:solidFill>
                  <a:srgbClr val="ffffff"/>
                </a:solidFill>
              </a:uFill>
              <a:latin typeface="Calibri"/>
            </a:endParaRPr>
          </a:p>
          <a:p>
            <a:pPr lvl="2" marL="1296000" indent="-288000">
              <a:buClr>
                <a:srgbClr val="000000"/>
              </a:buClr>
              <a:buSzPct val="45000"/>
              <a:buFont typeface="Wingdings" charset="2"/>
              <a:buChar char=""/>
            </a:pPr>
            <a:r>
              <a:rPr b="0" lang="en-US" sz="1800" spc="-1" strike="noStrike">
                <a:solidFill>
                  <a:srgbClr val="000000"/>
                </a:solidFill>
                <a:uFill>
                  <a:solidFill>
                    <a:srgbClr val="ffffff"/>
                  </a:solidFill>
                </a:uFill>
                <a:latin typeface="Calibri"/>
              </a:rPr>
              <a:t>Third Outline Level</a:t>
            </a:r>
            <a:endParaRPr b="0" lang="en-US" sz="1800" spc="-1" strike="noStrike">
              <a:solidFill>
                <a:srgbClr val="000000"/>
              </a:solidFill>
              <a:uFill>
                <a:solidFill>
                  <a:srgbClr val="ffffff"/>
                </a:solidFill>
              </a:uFill>
              <a:latin typeface="Calibri"/>
            </a:endParaRPr>
          </a:p>
          <a:p>
            <a:pPr lvl="3" marL="1728000" indent="-216000">
              <a:buClr>
                <a:srgbClr val="000000"/>
              </a:buClr>
              <a:buSzPct val="75000"/>
              <a:buFont typeface="Symbol" charset="2"/>
              <a:buChar char=""/>
            </a:pPr>
            <a:r>
              <a:rPr b="0" lang="en-US" sz="1800" spc="-1" strike="noStrike">
                <a:solidFill>
                  <a:srgbClr val="000000"/>
                </a:solidFill>
                <a:uFill>
                  <a:solidFill>
                    <a:srgbClr val="ffffff"/>
                  </a:solidFill>
                </a:uFill>
                <a:latin typeface="Calibri"/>
              </a:rPr>
              <a:t>Fourth Outline Level</a:t>
            </a:r>
            <a:endParaRPr b="0" lang="en-US" sz="1800" spc="-1" strike="noStrike">
              <a:solidFill>
                <a:srgbClr val="000000"/>
              </a:solidFill>
              <a:uFill>
                <a:solidFill>
                  <a:srgbClr val="ffffff"/>
                </a:solidFill>
              </a:uFill>
              <a:latin typeface="Calibri"/>
            </a:endParaRPr>
          </a:p>
          <a:p>
            <a:pPr lvl="4" marL="2160000" indent="-216000">
              <a:buClr>
                <a:srgbClr val="000000"/>
              </a:buClr>
              <a:buSzPct val="45000"/>
              <a:buFont typeface="Wingdings" charset="2"/>
              <a:buChar char=""/>
            </a:pPr>
            <a:r>
              <a:rPr b="0" lang="en-US" sz="2000" spc="-1" strike="noStrike">
                <a:solidFill>
                  <a:srgbClr val="000000"/>
                </a:solidFill>
                <a:uFill>
                  <a:solidFill>
                    <a:srgbClr val="ffffff"/>
                  </a:solidFill>
                </a:uFill>
                <a:latin typeface="Calibri"/>
              </a:rPr>
              <a:t>Fifth Outline Level</a:t>
            </a:r>
            <a:endParaRPr b="0" lang="en-US" sz="2000" spc="-1" strike="noStrike">
              <a:solidFill>
                <a:srgbClr val="000000"/>
              </a:solidFill>
              <a:uFill>
                <a:solidFill>
                  <a:srgbClr val="ffffff"/>
                </a:solidFill>
              </a:uFill>
              <a:latin typeface="Calibri"/>
            </a:endParaRPr>
          </a:p>
          <a:p>
            <a:pPr lvl="5" marL="2592000" indent="-216000">
              <a:buClr>
                <a:srgbClr val="000000"/>
              </a:buClr>
              <a:buSzPct val="45000"/>
              <a:buFont typeface="Wingdings" charset="2"/>
              <a:buChar char=""/>
            </a:pPr>
            <a:r>
              <a:rPr b="0" lang="en-US" sz="2000" spc="-1" strike="noStrike">
                <a:solidFill>
                  <a:srgbClr val="000000"/>
                </a:solidFill>
                <a:uFill>
                  <a:solidFill>
                    <a:srgbClr val="ffffff"/>
                  </a:solidFill>
                </a:uFill>
                <a:latin typeface="Calibri"/>
              </a:rPr>
              <a:t>Sixth Outline Level</a:t>
            </a:r>
            <a:endParaRPr b="0" lang="en-US" sz="2000" spc="-1" strike="noStrike">
              <a:solidFill>
                <a:srgbClr val="000000"/>
              </a:solidFill>
              <a:uFill>
                <a:solidFill>
                  <a:srgbClr val="ffffff"/>
                </a:solidFill>
              </a:uFill>
              <a:latin typeface="Calibri"/>
            </a:endParaRPr>
          </a:p>
          <a:p>
            <a:pPr lvl="6" marL="3024000" indent="-216000">
              <a:buClr>
                <a:srgbClr val="000000"/>
              </a:buClr>
              <a:buSzPct val="45000"/>
              <a:buFont typeface="Wingdings" charset="2"/>
              <a:buChar char=""/>
            </a:pPr>
            <a:r>
              <a:rPr b="0" lang="en-US" sz="2000" spc="-1" strike="noStrike">
                <a:solidFill>
                  <a:srgbClr val="000000"/>
                </a:solidFill>
                <a:uFill>
                  <a:solidFill>
                    <a:srgbClr val="ffffff"/>
                  </a:solidFill>
                </a:uFill>
                <a:latin typeface="Calibri"/>
              </a:rPr>
              <a:t>Seventh Outline Level</a:t>
            </a:r>
            <a:endParaRPr b="0" lang="en-US" sz="2000" spc="-1" strike="noStrike">
              <a:solidFill>
                <a:srgbClr val="000000"/>
              </a:solidFill>
              <a:uFill>
                <a:solidFill>
                  <a:srgbClr val="ffffff"/>
                </a:solidFill>
              </a:uFill>
              <a:latin typeface="Calibri"/>
            </a:endParaRPr>
          </a:p>
        </p:txBody>
      </p:sp>
      <p:sp>
        <p:nvSpPr>
          <p:cNvPr id="326" name="PlaceHolder 12"/>
          <p:cNvSpPr>
            <a:spLocks noGrp="1"/>
          </p:cNvSpPr>
          <p:nvPr>
            <p:ph type="body"/>
          </p:nvPr>
        </p:nvSpPr>
        <p:spPr>
          <a:xfrm>
            <a:off x="6212160" y="5199480"/>
            <a:ext cx="2437920" cy="1145520"/>
          </a:xfrm>
          <a:prstGeom prst="rect">
            <a:avLst/>
          </a:prstGeom>
        </p:spPr>
        <p:txBody>
          <a:bodyPr lIns="0" rIns="0" tIns="0" bIns="0"/>
          <a:p>
            <a:pPr marL="432000" indent="-324000">
              <a:buClr>
                <a:srgbClr val="000000"/>
              </a:buClr>
              <a:buSzPct val="45000"/>
              <a:buFont typeface="Wingdings" charset="2"/>
              <a:buChar char=""/>
            </a:pPr>
            <a:r>
              <a:rPr b="0" lang="en-US" sz="2800" spc="-1" strike="noStrike">
                <a:solidFill>
                  <a:srgbClr val="000000"/>
                </a:solidFill>
                <a:uFill>
                  <a:solidFill>
                    <a:srgbClr val="ffffff"/>
                  </a:solidFill>
                </a:uFill>
                <a:latin typeface="Calibri"/>
              </a:rPr>
              <a:t>Click to edit the outline text format</a:t>
            </a:r>
            <a:endParaRPr b="0" lang="en-US" sz="2800" spc="-1" strike="noStrike">
              <a:solidFill>
                <a:srgbClr val="000000"/>
              </a:solidFill>
              <a:uFill>
                <a:solidFill>
                  <a:srgbClr val="ffffff"/>
                </a:solidFill>
              </a:uFill>
              <a:latin typeface="Calibri"/>
            </a:endParaRPr>
          </a:p>
          <a:p>
            <a:pPr lvl="1" marL="864000" indent="-324000">
              <a:buClr>
                <a:srgbClr val="000000"/>
              </a:buClr>
              <a:buSzPct val="75000"/>
              <a:buFont typeface="Symbol" charset="2"/>
              <a:buChar char=""/>
            </a:pPr>
            <a:r>
              <a:rPr b="0" lang="en-US" sz="2000" spc="-1" strike="noStrike">
                <a:solidFill>
                  <a:srgbClr val="000000"/>
                </a:solidFill>
                <a:uFill>
                  <a:solidFill>
                    <a:srgbClr val="ffffff"/>
                  </a:solidFill>
                </a:uFill>
                <a:latin typeface="Calibri"/>
              </a:rPr>
              <a:t>Second Outline Level</a:t>
            </a:r>
            <a:endParaRPr b="0" lang="en-US" sz="2000" spc="-1" strike="noStrike">
              <a:solidFill>
                <a:srgbClr val="000000"/>
              </a:solidFill>
              <a:uFill>
                <a:solidFill>
                  <a:srgbClr val="ffffff"/>
                </a:solidFill>
              </a:uFill>
              <a:latin typeface="Calibri"/>
            </a:endParaRPr>
          </a:p>
          <a:p>
            <a:pPr lvl="2" marL="1296000" indent="-288000">
              <a:buClr>
                <a:srgbClr val="000000"/>
              </a:buClr>
              <a:buSzPct val="45000"/>
              <a:buFont typeface="Wingdings" charset="2"/>
              <a:buChar char=""/>
            </a:pPr>
            <a:r>
              <a:rPr b="0" lang="en-US" sz="1800" spc="-1" strike="noStrike">
                <a:solidFill>
                  <a:srgbClr val="000000"/>
                </a:solidFill>
                <a:uFill>
                  <a:solidFill>
                    <a:srgbClr val="ffffff"/>
                  </a:solidFill>
                </a:uFill>
                <a:latin typeface="Calibri"/>
              </a:rPr>
              <a:t>Third Outline Level</a:t>
            </a:r>
            <a:endParaRPr b="0" lang="en-US" sz="1800" spc="-1" strike="noStrike">
              <a:solidFill>
                <a:srgbClr val="000000"/>
              </a:solidFill>
              <a:uFill>
                <a:solidFill>
                  <a:srgbClr val="ffffff"/>
                </a:solidFill>
              </a:uFill>
              <a:latin typeface="Calibri"/>
            </a:endParaRPr>
          </a:p>
          <a:p>
            <a:pPr lvl="3" marL="1728000" indent="-216000">
              <a:buClr>
                <a:srgbClr val="000000"/>
              </a:buClr>
              <a:buSzPct val="75000"/>
              <a:buFont typeface="Symbol" charset="2"/>
              <a:buChar char=""/>
            </a:pPr>
            <a:r>
              <a:rPr b="0" lang="en-US" sz="1800" spc="-1" strike="noStrike">
                <a:solidFill>
                  <a:srgbClr val="000000"/>
                </a:solidFill>
                <a:uFill>
                  <a:solidFill>
                    <a:srgbClr val="ffffff"/>
                  </a:solidFill>
                </a:uFill>
                <a:latin typeface="Calibri"/>
              </a:rPr>
              <a:t>Fourth Outline Level</a:t>
            </a:r>
            <a:endParaRPr b="0" lang="en-US" sz="1800" spc="-1" strike="noStrike">
              <a:solidFill>
                <a:srgbClr val="000000"/>
              </a:solidFill>
              <a:uFill>
                <a:solidFill>
                  <a:srgbClr val="ffffff"/>
                </a:solidFill>
              </a:uFill>
              <a:latin typeface="Calibri"/>
            </a:endParaRPr>
          </a:p>
          <a:p>
            <a:pPr lvl="4" marL="2160000" indent="-216000">
              <a:buClr>
                <a:srgbClr val="000000"/>
              </a:buClr>
              <a:buSzPct val="45000"/>
              <a:buFont typeface="Wingdings" charset="2"/>
              <a:buChar char=""/>
            </a:pPr>
            <a:r>
              <a:rPr b="0" lang="en-US" sz="2000" spc="-1" strike="noStrike">
                <a:solidFill>
                  <a:srgbClr val="000000"/>
                </a:solidFill>
                <a:uFill>
                  <a:solidFill>
                    <a:srgbClr val="ffffff"/>
                  </a:solidFill>
                </a:uFill>
                <a:latin typeface="Calibri"/>
              </a:rPr>
              <a:t>Fifth Outline Level</a:t>
            </a:r>
            <a:endParaRPr b="0" lang="en-US" sz="2000" spc="-1" strike="noStrike">
              <a:solidFill>
                <a:srgbClr val="000000"/>
              </a:solidFill>
              <a:uFill>
                <a:solidFill>
                  <a:srgbClr val="ffffff"/>
                </a:solidFill>
              </a:uFill>
              <a:latin typeface="Calibri"/>
            </a:endParaRPr>
          </a:p>
          <a:p>
            <a:pPr lvl="5" marL="2592000" indent="-216000">
              <a:buClr>
                <a:srgbClr val="000000"/>
              </a:buClr>
              <a:buSzPct val="45000"/>
              <a:buFont typeface="Wingdings" charset="2"/>
              <a:buChar char=""/>
            </a:pPr>
            <a:r>
              <a:rPr b="0" lang="en-US" sz="2000" spc="-1" strike="noStrike">
                <a:solidFill>
                  <a:srgbClr val="000000"/>
                </a:solidFill>
                <a:uFill>
                  <a:solidFill>
                    <a:srgbClr val="ffffff"/>
                  </a:solidFill>
                </a:uFill>
                <a:latin typeface="Calibri"/>
              </a:rPr>
              <a:t>Sixth Outline Level</a:t>
            </a:r>
            <a:endParaRPr b="0" lang="en-US" sz="2000" spc="-1" strike="noStrike">
              <a:solidFill>
                <a:srgbClr val="000000"/>
              </a:solidFill>
              <a:uFill>
                <a:solidFill>
                  <a:srgbClr val="ffffff"/>
                </a:solidFill>
              </a:uFill>
              <a:latin typeface="Calibri"/>
            </a:endParaRPr>
          </a:p>
          <a:p>
            <a:pPr lvl="6" marL="3024000" indent="-216000">
              <a:buClr>
                <a:srgbClr val="000000"/>
              </a:buClr>
              <a:buSzPct val="45000"/>
              <a:buFont typeface="Wingdings" charset="2"/>
              <a:buChar char=""/>
            </a:pPr>
            <a:r>
              <a:rPr b="0" lang="en-US" sz="2000" spc="-1" strike="noStrike">
                <a:solidFill>
                  <a:srgbClr val="000000"/>
                </a:solidFill>
                <a:uFill>
                  <a:solidFill>
                    <a:srgbClr val="ffffff"/>
                  </a:solidFill>
                </a:uFill>
                <a:latin typeface="Calibri"/>
              </a:rPr>
              <a:t>Seventh Outline Level</a:t>
            </a:r>
            <a:endParaRPr b="0" lang="en-US" sz="2000" spc="-1" strike="noStrike">
              <a:solidFill>
                <a:srgbClr val="000000"/>
              </a:solidFill>
              <a:uFill>
                <a:solidFill>
                  <a:srgbClr val="ffffff"/>
                </a:solidFill>
              </a:uFill>
              <a:latin typeface="Calibri"/>
            </a:endParaRPr>
          </a:p>
        </p:txBody>
      </p:sp>
      <p:sp>
        <p:nvSpPr>
          <p:cNvPr id="327" name="PlaceHolder 13"/>
          <p:cNvSpPr>
            <a:spLocks noGrp="1"/>
          </p:cNvSpPr>
          <p:nvPr>
            <p:ph type="body"/>
          </p:nvPr>
        </p:nvSpPr>
        <p:spPr>
          <a:xfrm>
            <a:off x="6364440" y="4591440"/>
            <a:ext cx="2133360" cy="256680"/>
          </a:xfrm>
          <a:prstGeom prst="rect">
            <a:avLst/>
          </a:prstGeom>
        </p:spPr>
        <p:txBody>
          <a:bodyPr lIns="0" rIns="0" tIns="0" bIns="0"/>
          <a:p>
            <a:pPr marL="432000" indent="-324000">
              <a:buClr>
                <a:srgbClr val="000000"/>
              </a:buClr>
              <a:buSzPct val="45000"/>
              <a:buFont typeface="Wingdings" charset="2"/>
              <a:buChar char=""/>
            </a:pPr>
            <a:r>
              <a:rPr b="0" lang="en-US" sz="2800" spc="-1" strike="noStrike">
                <a:solidFill>
                  <a:srgbClr val="000000"/>
                </a:solidFill>
                <a:uFill>
                  <a:solidFill>
                    <a:srgbClr val="ffffff"/>
                  </a:solidFill>
                </a:uFill>
                <a:latin typeface="Calibri"/>
              </a:rPr>
              <a:t>Click to edit the outline text format</a:t>
            </a:r>
            <a:endParaRPr b="0" lang="en-US" sz="2800" spc="-1" strike="noStrike">
              <a:solidFill>
                <a:srgbClr val="000000"/>
              </a:solidFill>
              <a:uFill>
                <a:solidFill>
                  <a:srgbClr val="ffffff"/>
                </a:solidFill>
              </a:uFill>
              <a:latin typeface="Calibri"/>
            </a:endParaRPr>
          </a:p>
          <a:p>
            <a:pPr lvl="1" marL="864000" indent="-324000">
              <a:buClr>
                <a:srgbClr val="000000"/>
              </a:buClr>
              <a:buSzPct val="75000"/>
              <a:buFont typeface="Symbol" charset="2"/>
              <a:buChar char=""/>
            </a:pPr>
            <a:r>
              <a:rPr b="0" lang="en-US" sz="2000" spc="-1" strike="noStrike">
                <a:solidFill>
                  <a:srgbClr val="000000"/>
                </a:solidFill>
                <a:uFill>
                  <a:solidFill>
                    <a:srgbClr val="ffffff"/>
                  </a:solidFill>
                </a:uFill>
                <a:latin typeface="Calibri"/>
              </a:rPr>
              <a:t>Second Outline Level</a:t>
            </a:r>
            <a:endParaRPr b="0" lang="en-US" sz="2000" spc="-1" strike="noStrike">
              <a:solidFill>
                <a:srgbClr val="000000"/>
              </a:solidFill>
              <a:uFill>
                <a:solidFill>
                  <a:srgbClr val="ffffff"/>
                </a:solidFill>
              </a:uFill>
              <a:latin typeface="Calibri"/>
            </a:endParaRPr>
          </a:p>
          <a:p>
            <a:pPr lvl="2" marL="1296000" indent="-288000">
              <a:buClr>
                <a:srgbClr val="000000"/>
              </a:buClr>
              <a:buSzPct val="45000"/>
              <a:buFont typeface="Wingdings" charset="2"/>
              <a:buChar char=""/>
            </a:pPr>
            <a:r>
              <a:rPr b="0" lang="en-US" sz="1800" spc="-1" strike="noStrike">
                <a:solidFill>
                  <a:srgbClr val="000000"/>
                </a:solidFill>
                <a:uFill>
                  <a:solidFill>
                    <a:srgbClr val="ffffff"/>
                  </a:solidFill>
                </a:uFill>
                <a:latin typeface="Calibri"/>
              </a:rPr>
              <a:t>Third Outline Level</a:t>
            </a:r>
            <a:endParaRPr b="0" lang="en-US" sz="1800" spc="-1" strike="noStrike">
              <a:solidFill>
                <a:srgbClr val="000000"/>
              </a:solidFill>
              <a:uFill>
                <a:solidFill>
                  <a:srgbClr val="ffffff"/>
                </a:solidFill>
              </a:uFill>
              <a:latin typeface="Calibri"/>
            </a:endParaRPr>
          </a:p>
          <a:p>
            <a:pPr lvl="3" marL="1728000" indent="-216000">
              <a:buClr>
                <a:srgbClr val="000000"/>
              </a:buClr>
              <a:buSzPct val="75000"/>
              <a:buFont typeface="Symbol" charset="2"/>
              <a:buChar char=""/>
            </a:pPr>
            <a:r>
              <a:rPr b="0" lang="en-US" sz="1800" spc="-1" strike="noStrike">
                <a:solidFill>
                  <a:srgbClr val="000000"/>
                </a:solidFill>
                <a:uFill>
                  <a:solidFill>
                    <a:srgbClr val="ffffff"/>
                  </a:solidFill>
                </a:uFill>
                <a:latin typeface="Calibri"/>
              </a:rPr>
              <a:t>Fourth Outline Level</a:t>
            </a:r>
            <a:endParaRPr b="0" lang="en-US" sz="1800" spc="-1" strike="noStrike">
              <a:solidFill>
                <a:srgbClr val="000000"/>
              </a:solidFill>
              <a:uFill>
                <a:solidFill>
                  <a:srgbClr val="ffffff"/>
                </a:solidFill>
              </a:uFill>
              <a:latin typeface="Calibri"/>
            </a:endParaRPr>
          </a:p>
          <a:p>
            <a:pPr lvl="4" marL="2160000" indent="-216000">
              <a:buClr>
                <a:srgbClr val="000000"/>
              </a:buClr>
              <a:buSzPct val="45000"/>
              <a:buFont typeface="Wingdings" charset="2"/>
              <a:buChar char=""/>
            </a:pPr>
            <a:r>
              <a:rPr b="0" lang="en-US" sz="2000" spc="-1" strike="noStrike">
                <a:solidFill>
                  <a:srgbClr val="000000"/>
                </a:solidFill>
                <a:uFill>
                  <a:solidFill>
                    <a:srgbClr val="ffffff"/>
                  </a:solidFill>
                </a:uFill>
                <a:latin typeface="Calibri"/>
              </a:rPr>
              <a:t>Fifth Outline Level</a:t>
            </a:r>
            <a:endParaRPr b="0" lang="en-US" sz="2000" spc="-1" strike="noStrike">
              <a:solidFill>
                <a:srgbClr val="000000"/>
              </a:solidFill>
              <a:uFill>
                <a:solidFill>
                  <a:srgbClr val="ffffff"/>
                </a:solidFill>
              </a:uFill>
              <a:latin typeface="Calibri"/>
            </a:endParaRPr>
          </a:p>
          <a:p>
            <a:pPr lvl="5" marL="2592000" indent="-216000">
              <a:buClr>
                <a:srgbClr val="000000"/>
              </a:buClr>
              <a:buSzPct val="45000"/>
              <a:buFont typeface="Wingdings" charset="2"/>
              <a:buChar char=""/>
            </a:pPr>
            <a:r>
              <a:rPr b="0" lang="en-US" sz="2000" spc="-1" strike="noStrike">
                <a:solidFill>
                  <a:srgbClr val="000000"/>
                </a:solidFill>
                <a:uFill>
                  <a:solidFill>
                    <a:srgbClr val="ffffff"/>
                  </a:solidFill>
                </a:uFill>
                <a:latin typeface="Calibri"/>
              </a:rPr>
              <a:t>Sixth Outline Level</a:t>
            </a:r>
            <a:endParaRPr b="0" lang="en-US" sz="2000" spc="-1" strike="noStrike">
              <a:solidFill>
                <a:srgbClr val="000000"/>
              </a:solidFill>
              <a:uFill>
                <a:solidFill>
                  <a:srgbClr val="ffffff"/>
                </a:solidFill>
              </a:uFill>
              <a:latin typeface="Calibri"/>
            </a:endParaRPr>
          </a:p>
          <a:p>
            <a:pPr lvl="6" marL="3024000" indent="-216000">
              <a:buClr>
                <a:srgbClr val="000000"/>
              </a:buClr>
              <a:buSzPct val="45000"/>
              <a:buFont typeface="Wingdings" charset="2"/>
              <a:buChar char=""/>
            </a:pPr>
            <a:r>
              <a:rPr b="0" lang="en-US" sz="2000" spc="-1" strike="noStrike">
                <a:solidFill>
                  <a:srgbClr val="000000"/>
                </a:solidFill>
                <a:uFill>
                  <a:solidFill>
                    <a:srgbClr val="ffffff"/>
                  </a:solidFill>
                </a:uFill>
                <a:latin typeface="Calibri"/>
              </a:rPr>
              <a:t>Seventh Outline Level</a:t>
            </a:r>
            <a:endParaRPr b="0" lang="en-US" sz="2000" spc="-1" strike="noStrike">
              <a:solidFill>
                <a:srgbClr val="000000"/>
              </a:solidFill>
              <a:uFill>
                <a:solidFill>
                  <a:srgbClr val="ffffff"/>
                </a:solidFill>
              </a:uFill>
              <a:latin typeface="Calibri"/>
            </a:endParaRPr>
          </a:p>
        </p:txBody>
      </p:sp>
      <p:sp>
        <p:nvSpPr>
          <p:cNvPr id="328" name="PlaceHolder 14"/>
          <p:cNvSpPr>
            <a:spLocks noGrp="1"/>
          </p:cNvSpPr>
          <p:nvPr>
            <p:ph type="body"/>
          </p:nvPr>
        </p:nvSpPr>
        <p:spPr>
          <a:xfrm>
            <a:off x="8983440" y="2026440"/>
            <a:ext cx="2257200" cy="2257200"/>
          </a:xfrm>
          <a:prstGeom prst="rect">
            <a:avLst/>
          </a:prstGeom>
        </p:spPr>
        <p:txBody>
          <a:bodyPr lIns="90000" rIns="90000" tIns="0" bIns="274320" anchor="b"/>
          <a:p>
            <a:pPr marL="432000" indent="-324000">
              <a:buClr>
                <a:srgbClr val="000000"/>
              </a:buClr>
              <a:buSzPct val="45000"/>
              <a:buFont typeface="Wingdings" charset="2"/>
              <a:buChar char=""/>
            </a:pPr>
            <a:r>
              <a:rPr b="1" i="1" lang="en-US" sz="1340" spc="-1" strike="noStrike">
                <a:solidFill>
                  <a:srgbClr val="808080"/>
                </a:solidFill>
                <a:uFill>
                  <a:solidFill>
                    <a:srgbClr val="ffffff"/>
                  </a:solidFill>
                </a:uFill>
                <a:latin typeface="Calibri"/>
              </a:rPr>
              <a:t>Click to edit the outline text format</a:t>
            </a:r>
            <a:endParaRPr b="0" lang="en-US" sz="2800" spc="-1" strike="noStrike">
              <a:solidFill>
                <a:srgbClr val="000000"/>
              </a:solidFill>
              <a:uFill>
                <a:solidFill>
                  <a:srgbClr val="ffffff"/>
                </a:solidFill>
              </a:uFill>
              <a:latin typeface="Calibri"/>
            </a:endParaRPr>
          </a:p>
          <a:p>
            <a:pPr lvl="1" marL="864000" indent="-324000">
              <a:buClr>
                <a:srgbClr val="000000"/>
              </a:buClr>
              <a:buSzPct val="75000"/>
              <a:buFont typeface="Symbol" charset="2"/>
              <a:buChar char=""/>
            </a:pPr>
            <a:r>
              <a:rPr b="1" i="1" lang="en-US" sz="1340" spc="-1" strike="noStrike">
                <a:solidFill>
                  <a:srgbClr val="808080"/>
                </a:solidFill>
                <a:uFill>
                  <a:solidFill>
                    <a:srgbClr val="ffffff"/>
                  </a:solidFill>
                </a:uFill>
                <a:latin typeface="Calibri"/>
              </a:rPr>
              <a:t>Second Outline Level</a:t>
            </a:r>
            <a:endParaRPr b="0" lang="en-US" sz="2000" spc="-1" strike="noStrike">
              <a:solidFill>
                <a:srgbClr val="000000"/>
              </a:solidFill>
              <a:uFill>
                <a:solidFill>
                  <a:srgbClr val="ffffff"/>
                </a:solidFill>
              </a:uFill>
              <a:latin typeface="Calibri"/>
            </a:endParaRPr>
          </a:p>
          <a:p>
            <a:pPr lvl="2" marL="1296000" indent="-288000">
              <a:buClr>
                <a:srgbClr val="000000"/>
              </a:buClr>
              <a:buSzPct val="45000"/>
              <a:buFont typeface="Wingdings" charset="2"/>
              <a:buChar char=""/>
            </a:pPr>
            <a:r>
              <a:rPr b="1" i="1" lang="en-US" sz="1340" spc="-1" strike="noStrike">
                <a:solidFill>
                  <a:srgbClr val="808080"/>
                </a:solidFill>
                <a:uFill>
                  <a:solidFill>
                    <a:srgbClr val="ffffff"/>
                  </a:solidFill>
                </a:uFill>
                <a:latin typeface="Calibri"/>
              </a:rPr>
              <a:t>Third Outline Level</a:t>
            </a:r>
            <a:endParaRPr b="0" lang="en-US" sz="1800" spc="-1" strike="noStrike">
              <a:solidFill>
                <a:srgbClr val="000000"/>
              </a:solidFill>
              <a:uFill>
                <a:solidFill>
                  <a:srgbClr val="ffffff"/>
                </a:solidFill>
              </a:uFill>
              <a:latin typeface="Calibri"/>
            </a:endParaRPr>
          </a:p>
          <a:p>
            <a:pPr lvl="3" marL="1728000" indent="-216000">
              <a:buClr>
                <a:srgbClr val="000000"/>
              </a:buClr>
              <a:buSzPct val="75000"/>
              <a:buFont typeface="Symbol" charset="2"/>
              <a:buChar char=""/>
            </a:pPr>
            <a:r>
              <a:rPr b="1" i="1" lang="en-US" sz="1340" spc="-1" strike="noStrike">
                <a:solidFill>
                  <a:srgbClr val="808080"/>
                </a:solidFill>
                <a:uFill>
                  <a:solidFill>
                    <a:srgbClr val="ffffff"/>
                  </a:solidFill>
                </a:uFill>
                <a:latin typeface="Calibri"/>
              </a:rPr>
              <a:t>Fourth Outline Level</a:t>
            </a:r>
            <a:endParaRPr b="0" lang="en-US" sz="1800" spc="-1" strike="noStrike">
              <a:solidFill>
                <a:srgbClr val="000000"/>
              </a:solidFill>
              <a:uFill>
                <a:solidFill>
                  <a:srgbClr val="ffffff"/>
                </a:solidFill>
              </a:uFill>
              <a:latin typeface="Calibri"/>
            </a:endParaRPr>
          </a:p>
          <a:p>
            <a:pPr lvl="4" marL="2160000" indent="-216000">
              <a:buClr>
                <a:srgbClr val="000000"/>
              </a:buClr>
              <a:buSzPct val="45000"/>
              <a:buFont typeface="Wingdings" charset="2"/>
              <a:buChar char=""/>
            </a:pPr>
            <a:r>
              <a:rPr b="1" i="1" lang="en-US" sz="1340" spc="-1" strike="noStrike">
                <a:solidFill>
                  <a:srgbClr val="808080"/>
                </a:solidFill>
                <a:uFill>
                  <a:solidFill>
                    <a:srgbClr val="ffffff"/>
                  </a:solidFill>
                </a:uFill>
                <a:latin typeface="Calibri"/>
              </a:rPr>
              <a:t>Fifth Outline Level</a:t>
            </a:r>
            <a:endParaRPr b="0" lang="en-US" sz="2000" spc="-1" strike="noStrike">
              <a:solidFill>
                <a:srgbClr val="000000"/>
              </a:solidFill>
              <a:uFill>
                <a:solidFill>
                  <a:srgbClr val="ffffff"/>
                </a:solidFill>
              </a:uFill>
              <a:latin typeface="Calibri"/>
            </a:endParaRPr>
          </a:p>
          <a:p>
            <a:pPr lvl="5" marL="2592000" indent="-216000">
              <a:buClr>
                <a:srgbClr val="000000"/>
              </a:buClr>
              <a:buSzPct val="45000"/>
              <a:buFont typeface="Wingdings" charset="2"/>
              <a:buChar char=""/>
            </a:pPr>
            <a:r>
              <a:rPr b="1" i="1" lang="en-US" sz="1340" spc="-1" strike="noStrike">
                <a:solidFill>
                  <a:srgbClr val="808080"/>
                </a:solidFill>
                <a:uFill>
                  <a:solidFill>
                    <a:srgbClr val="ffffff"/>
                  </a:solidFill>
                </a:uFill>
                <a:latin typeface="Calibri"/>
              </a:rPr>
              <a:t>Sixth Outline Level</a:t>
            </a:r>
            <a:endParaRPr b="0" lang="en-US" sz="2000" spc="-1" strike="noStrike">
              <a:solidFill>
                <a:srgbClr val="000000"/>
              </a:solidFill>
              <a:uFill>
                <a:solidFill>
                  <a:srgbClr val="ffffff"/>
                </a:solidFill>
              </a:uFill>
              <a:latin typeface="Calibri"/>
            </a:endParaRPr>
          </a:p>
          <a:p>
            <a:pPr algn="ctr">
              <a:lnSpc>
                <a:spcPct val="100000"/>
              </a:lnSpc>
            </a:pPr>
            <a:r>
              <a:rPr b="1" i="1" lang="en-US" sz="1340" spc="-1" strike="noStrike">
                <a:solidFill>
                  <a:srgbClr val="808080"/>
                </a:solidFill>
                <a:uFill>
                  <a:solidFill>
                    <a:srgbClr val="ffffff"/>
                  </a:solidFill>
                </a:uFill>
                <a:latin typeface="Calibri"/>
              </a:rPr>
              <a:t>Seventh Outline LevelClick Icon To Add Image</a:t>
            </a:r>
            <a:endParaRPr b="0" lang="en-US" sz="2800" spc="-1" strike="noStrike">
              <a:solidFill>
                <a:srgbClr val="000000"/>
              </a:solidFill>
              <a:uFill>
                <a:solidFill>
                  <a:srgbClr val="ffffff"/>
                </a:solidFill>
              </a:uFill>
              <a:latin typeface="Calibri"/>
            </a:endParaRPr>
          </a:p>
        </p:txBody>
      </p:sp>
      <p:sp>
        <p:nvSpPr>
          <p:cNvPr id="329" name="PlaceHolder 15"/>
          <p:cNvSpPr>
            <a:spLocks noGrp="1"/>
          </p:cNvSpPr>
          <p:nvPr>
            <p:ph type="body"/>
          </p:nvPr>
        </p:nvSpPr>
        <p:spPr>
          <a:xfrm>
            <a:off x="9045360" y="4893480"/>
            <a:ext cx="2133360" cy="256680"/>
          </a:xfrm>
          <a:prstGeom prst="rect">
            <a:avLst/>
          </a:prstGeom>
        </p:spPr>
        <p:txBody>
          <a:bodyPr lIns="0" rIns="0" tIns="0" bIns="0"/>
          <a:p>
            <a:pPr marL="432000" indent="-324000">
              <a:buClr>
                <a:srgbClr val="000000"/>
              </a:buClr>
              <a:buSzPct val="45000"/>
              <a:buFont typeface="Wingdings" charset="2"/>
              <a:buChar char=""/>
            </a:pPr>
            <a:r>
              <a:rPr b="0" lang="en-US" sz="2800" spc="-1" strike="noStrike">
                <a:solidFill>
                  <a:srgbClr val="000000"/>
                </a:solidFill>
                <a:uFill>
                  <a:solidFill>
                    <a:srgbClr val="ffffff"/>
                  </a:solidFill>
                </a:uFill>
                <a:latin typeface="Calibri"/>
              </a:rPr>
              <a:t>Click to edit the outline text format</a:t>
            </a:r>
            <a:endParaRPr b="0" lang="en-US" sz="2800" spc="-1" strike="noStrike">
              <a:solidFill>
                <a:srgbClr val="000000"/>
              </a:solidFill>
              <a:uFill>
                <a:solidFill>
                  <a:srgbClr val="ffffff"/>
                </a:solidFill>
              </a:uFill>
              <a:latin typeface="Calibri"/>
            </a:endParaRPr>
          </a:p>
          <a:p>
            <a:pPr lvl="1" marL="864000" indent="-324000">
              <a:buClr>
                <a:srgbClr val="000000"/>
              </a:buClr>
              <a:buSzPct val="75000"/>
              <a:buFont typeface="Symbol" charset="2"/>
              <a:buChar char=""/>
            </a:pPr>
            <a:r>
              <a:rPr b="0" lang="en-US" sz="2000" spc="-1" strike="noStrike">
                <a:solidFill>
                  <a:srgbClr val="000000"/>
                </a:solidFill>
                <a:uFill>
                  <a:solidFill>
                    <a:srgbClr val="ffffff"/>
                  </a:solidFill>
                </a:uFill>
                <a:latin typeface="Calibri"/>
              </a:rPr>
              <a:t>Second Outline Level</a:t>
            </a:r>
            <a:endParaRPr b="0" lang="en-US" sz="2000" spc="-1" strike="noStrike">
              <a:solidFill>
                <a:srgbClr val="000000"/>
              </a:solidFill>
              <a:uFill>
                <a:solidFill>
                  <a:srgbClr val="ffffff"/>
                </a:solidFill>
              </a:uFill>
              <a:latin typeface="Calibri"/>
            </a:endParaRPr>
          </a:p>
          <a:p>
            <a:pPr lvl="2" marL="1296000" indent="-288000">
              <a:buClr>
                <a:srgbClr val="000000"/>
              </a:buClr>
              <a:buSzPct val="45000"/>
              <a:buFont typeface="Wingdings" charset="2"/>
              <a:buChar char=""/>
            </a:pPr>
            <a:r>
              <a:rPr b="0" lang="en-US" sz="1800" spc="-1" strike="noStrike">
                <a:solidFill>
                  <a:srgbClr val="000000"/>
                </a:solidFill>
                <a:uFill>
                  <a:solidFill>
                    <a:srgbClr val="ffffff"/>
                  </a:solidFill>
                </a:uFill>
                <a:latin typeface="Calibri"/>
              </a:rPr>
              <a:t>Third Outline Level</a:t>
            </a:r>
            <a:endParaRPr b="0" lang="en-US" sz="1800" spc="-1" strike="noStrike">
              <a:solidFill>
                <a:srgbClr val="000000"/>
              </a:solidFill>
              <a:uFill>
                <a:solidFill>
                  <a:srgbClr val="ffffff"/>
                </a:solidFill>
              </a:uFill>
              <a:latin typeface="Calibri"/>
            </a:endParaRPr>
          </a:p>
          <a:p>
            <a:pPr lvl="3" marL="1728000" indent="-216000">
              <a:buClr>
                <a:srgbClr val="000000"/>
              </a:buClr>
              <a:buSzPct val="75000"/>
              <a:buFont typeface="Symbol" charset="2"/>
              <a:buChar char=""/>
            </a:pPr>
            <a:r>
              <a:rPr b="0" lang="en-US" sz="1800" spc="-1" strike="noStrike">
                <a:solidFill>
                  <a:srgbClr val="000000"/>
                </a:solidFill>
                <a:uFill>
                  <a:solidFill>
                    <a:srgbClr val="ffffff"/>
                  </a:solidFill>
                </a:uFill>
                <a:latin typeface="Calibri"/>
              </a:rPr>
              <a:t>Fourth Outline Level</a:t>
            </a:r>
            <a:endParaRPr b="0" lang="en-US" sz="1800" spc="-1" strike="noStrike">
              <a:solidFill>
                <a:srgbClr val="000000"/>
              </a:solidFill>
              <a:uFill>
                <a:solidFill>
                  <a:srgbClr val="ffffff"/>
                </a:solidFill>
              </a:uFill>
              <a:latin typeface="Calibri"/>
            </a:endParaRPr>
          </a:p>
          <a:p>
            <a:pPr lvl="4" marL="2160000" indent="-216000">
              <a:buClr>
                <a:srgbClr val="000000"/>
              </a:buClr>
              <a:buSzPct val="45000"/>
              <a:buFont typeface="Wingdings" charset="2"/>
              <a:buChar char=""/>
            </a:pPr>
            <a:r>
              <a:rPr b="0" lang="en-US" sz="2000" spc="-1" strike="noStrike">
                <a:solidFill>
                  <a:srgbClr val="000000"/>
                </a:solidFill>
                <a:uFill>
                  <a:solidFill>
                    <a:srgbClr val="ffffff"/>
                  </a:solidFill>
                </a:uFill>
                <a:latin typeface="Calibri"/>
              </a:rPr>
              <a:t>Fifth Outline Level</a:t>
            </a:r>
            <a:endParaRPr b="0" lang="en-US" sz="2000" spc="-1" strike="noStrike">
              <a:solidFill>
                <a:srgbClr val="000000"/>
              </a:solidFill>
              <a:uFill>
                <a:solidFill>
                  <a:srgbClr val="ffffff"/>
                </a:solidFill>
              </a:uFill>
              <a:latin typeface="Calibri"/>
            </a:endParaRPr>
          </a:p>
          <a:p>
            <a:pPr lvl="5" marL="2592000" indent="-216000">
              <a:buClr>
                <a:srgbClr val="000000"/>
              </a:buClr>
              <a:buSzPct val="45000"/>
              <a:buFont typeface="Wingdings" charset="2"/>
              <a:buChar char=""/>
            </a:pPr>
            <a:r>
              <a:rPr b="0" lang="en-US" sz="2000" spc="-1" strike="noStrike">
                <a:solidFill>
                  <a:srgbClr val="000000"/>
                </a:solidFill>
                <a:uFill>
                  <a:solidFill>
                    <a:srgbClr val="ffffff"/>
                  </a:solidFill>
                </a:uFill>
                <a:latin typeface="Calibri"/>
              </a:rPr>
              <a:t>Sixth Outline Level</a:t>
            </a:r>
            <a:endParaRPr b="0" lang="en-US" sz="2000" spc="-1" strike="noStrike">
              <a:solidFill>
                <a:srgbClr val="000000"/>
              </a:solidFill>
              <a:uFill>
                <a:solidFill>
                  <a:srgbClr val="ffffff"/>
                </a:solidFill>
              </a:uFill>
              <a:latin typeface="Calibri"/>
            </a:endParaRPr>
          </a:p>
          <a:p>
            <a:pPr lvl="6" marL="3024000" indent="-216000">
              <a:buClr>
                <a:srgbClr val="000000"/>
              </a:buClr>
              <a:buSzPct val="45000"/>
              <a:buFont typeface="Wingdings" charset="2"/>
              <a:buChar char=""/>
            </a:pPr>
            <a:r>
              <a:rPr b="0" lang="en-US" sz="2000" spc="-1" strike="noStrike">
                <a:solidFill>
                  <a:srgbClr val="000000"/>
                </a:solidFill>
                <a:uFill>
                  <a:solidFill>
                    <a:srgbClr val="ffffff"/>
                  </a:solidFill>
                </a:uFill>
                <a:latin typeface="Calibri"/>
              </a:rPr>
              <a:t>Seventh Outline Level</a:t>
            </a:r>
            <a:endParaRPr b="0" lang="en-US" sz="2000" spc="-1" strike="noStrike">
              <a:solidFill>
                <a:srgbClr val="000000"/>
              </a:solidFill>
              <a:uFill>
                <a:solidFill>
                  <a:srgbClr val="ffffff"/>
                </a:solidFill>
              </a:uFill>
              <a:latin typeface="Calibri"/>
            </a:endParaRPr>
          </a:p>
        </p:txBody>
      </p:sp>
      <p:sp>
        <p:nvSpPr>
          <p:cNvPr id="330" name="PlaceHolder 16"/>
          <p:cNvSpPr>
            <a:spLocks noGrp="1"/>
          </p:cNvSpPr>
          <p:nvPr>
            <p:ph type="body"/>
          </p:nvPr>
        </p:nvSpPr>
        <p:spPr>
          <a:xfrm>
            <a:off x="8893080" y="5199480"/>
            <a:ext cx="2437920" cy="1145520"/>
          </a:xfrm>
          <a:prstGeom prst="rect">
            <a:avLst/>
          </a:prstGeom>
        </p:spPr>
        <p:txBody>
          <a:bodyPr lIns="0" rIns="0" tIns="0" bIns="0"/>
          <a:p>
            <a:pPr marL="432000" indent="-324000">
              <a:buClr>
                <a:srgbClr val="000000"/>
              </a:buClr>
              <a:buSzPct val="45000"/>
              <a:buFont typeface="Wingdings" charset="2"/>
              <a:buChar char=""/>
            </a:pPr>
            <a:r>
              <a:rPr b="0" lang="en-US" sz="2800" spc="-1" strike="noStrike">
                <a:solidFill>
                  <a:srgbClr val="000000"/>
                </a:solidFill>
                <a:uFill>
                  <a:solidFill>
                    <a:srgbClr val="ffffff"/>
                  </a:solidFill>
                </a:uFill>
                <a:latin typeface="Calibri"/>
              </a:rPr>
              <a:t>Click to edit the outline text format</a:t>
            </a:r>
            <a:endParaRPr b="0" lang="en-US" sz="2800" spc="-1" strike="noStrike">
              <a:solidFill>
                <a:srgbClr val="000000"/>
              </a:solidFill>
              <a:uFill>
                <a:solidFill>
                  <a:srgbClr val="ffffff"/>
                </a:solidFill>
              </a:uFill>
              <a:latin typeface="Calibri"/>
            </a:endParaRPr>
          </a:p>
          <a:p>
            <a:pPr lvl="1" marL="864000" indent="-324000">
              <a:buClr>
                <a:srgbClr val="000000"/>
              </a:buClr>
              <a:buSzPct val="75000"/>
              <a:buFont typeface="Symbol" charset="2"/>
              <a:buChar char=""/>
            </a:pPr>
            <a:r>
              <a:rPr b="0" lang="en-US" sz="2000" spc="-1" strike="noStrike">
                <a:solidFill>
                  <a:srgbClr val="000000"/>
                </a:solidFill>
                <a:uFill>
                  <a:solidFill>
                    <a:srgbClr val="ffffff"/>
                  </a:solidFill>
                </a:uFill>
                <a:latin typeface="Calibri"/>
              </a:rPr>
              <a:t>Second Outline Level</a:t>
            </a:r>
            <a:endParaRPr b="0" lang="en-US" sz="2000" spc="-1" strike="noStrike">
              <a:solidFill>
                <a:srgbClr val="000000"/>
              </a:solidFill>
              <a:uFill>
                <a:solidFill>
                  <a:srgbClr val="ffffff"/>
                </a:solidFill>
              </a:uFill>
              <a:latin typeface="Calibri"/>
            </a:endParaRPr>
          </a:p>
          <a:p>
            <a:pPr lvl="2" marL="1296000" indent="-288000">
              <a:buClr>
                <a:srgbClr val="000000"/>
              </a:buClr>
              <a:buSzPct val="45000"/>
              <a:buFont typeface="Wingdings" charset="2"/>
              <a:buChar char=""/>
            </a:pPr>
            <a:r>
              <a:rPr b="0" lang="en-US" sz="1800" spc="-1" strike="noStrike">
                <a:solidFill>
                  <a:srgbClr val="000000"/>
                </a:solidFill>
                <a:uFill>
                  <a:solidFill>
                    <a:srgbClr val="ffffff"/>
                  </a:solidFill>
                </a:uFill>
                <a:latin typeface="Calibri"/>
              </a:rPr>
              <a:t>Third Outline Level</a:t>
            </a:r>
            <a:endParaRPr b="0" lang="en-US" sz="1800" spc="-1" strike="noStrike">
              <a:solidFill>
                <a:srgbClr val="000000"/>
              </a:solidFill>
              <a:uFill>
                <a:solidFill>
                  <a:srgbClr val="ffffff"/>
                </a:solidFill>
              </a:uFill>
              <a:latin typeface="Calibri"/>
            </a:endParaRPr>
          </a:p>
          <a:p>
            <a:pPr lvl="3" marL="1728000" indent="-216000">
              <a:buClr>
                <a:srgbClr val="000000"/>
              </a:buClr>
              <a:buSzPct val="75000"/>
              <a:buFont typeface="Symbol" charset="2"/>
              <a:buChar char=""/>
            </a:pPr>
            <a:r>
              <a:rPr b="0" lang="en-US" sz="1800" spc="-1" strike="noStrike">
                <a:solidFill>
                  <a:srgbClr val="000000"/>
                </a:solidFill>
                <a:uFill>
                  <a:solidFill>
                    <a:srgbClr val="ffffff"/>
                  </a:solidFill>
                </a:uFill>
                <a:latin typeface="Calibri"/>
              </a:rPr>
              <a:t>Fourth Outline Level</a:t>
            </a:r>
            <a:endParaRPr b="0" lang="en-US" sz="1800" spc="-1" strike="noStrike">
              <a:solidFill>
                <a:srgbClr val="000000"/>
              </a:solidFill>
              <a:uFill>
                <a:solidFill>
                  <a:srgbClr val="ffffff"/>
                </a:solidFill>
              </a:uFill>
              <a:latin typeface="Calibri"/>
            </a:endParaRPr>
          </a:p>
          <a:p>
            <a:pPr lvl="4" marL="2160000" indent="-216000">
              <a:buClr>
                <a:srgbClr val="000000"/>
              </a:buClr>
              <a:buSzPct val="45000"/>
              <a:buFont typeface="Wingdings" charset="2"/>
              <a:buChar char=""/>
            </a:pPr>
            <a:r>
              <a:rPr b="0" lang="en-US" sz="2000" spc="-1" strike="noStrike">
                <a:solidFill>
                  <a:srgbClr val="000000"/>
                </a:solidFill>
                <a:uFill>
                  <a:solidFill>
                    <a:srgbClr val="ffffff"/>
                  </a:solidFill>
                </a:uFill>
                <a:latin typeface="Calibri"/>
              </a:rPr>
              <a:t>Fifth Outline Level</a:t>
            </a:r>
            <a:endParaRPr b="0" lang="en-US" sz="2000" spc="-1" strike="noStrike">
              <a:solidFill>
                <a:srgbClr val="000000"/>
              </a:solidFill>
              <a:uFill>
                <a:solidFill>
                  <a:srgbClr val="ffffff"/>
                </a:solidFill>
              </a:uFill>
              <a:latin typeface="Calibri"/>
            </a:endParaRPr>
          </a:p>
          <a:p>
            <a:pPr lvl="5" marL="2592000" indent="-216000">
              <a:buClr>
                <a:srgbClr val="000000"/>
              </a:buClr>
              <a:buSzPct val="45000"/>
              <a:buFont typeface="Wingdings" charset="2"/>
              <a:buChar char=""/>
            </a:pPr>
            <a:r>
              <a:rPr b="0" lang="en-US" sz="2000" spc="-1" strike="noStrike">
                <a:solidFill>
                  <a:srgbClr val="000000"/>
                </a:solidFill>
                <a:uFill>
                  <a:solidFill>
                    <a:srgbClr val="ffffff"/>
                  </a:solidFill>
                </a:uFill>
                <a:latin typeface="Calibri"/>
              </a:rPr>
              <a:t>Sixth Outline Level</a:t>
            </a:r>
            <a:endParaRPr b="0" lang="en-US" sz="2000" spc="-1" strike="noStrike">
              <a:solidFill>
                <a:srgbClr val="000000"/>
              </a:solidFill>
              <a:uFill>
                <a:solidFill>
                  <a:srgbClr val="ffffff"/>
                </a:solidFill>
              </a:uFill>
              <a:latin typeface="Calibri"/>
            </a:endParaRPr>
          </a:p>
          <a:p>
            <a:pPr lvl="6" marL="3024000" indent="-216000">
              <a:buClr>
                <a:srgbClr val="000000"/>
              </a:buClr>
              <a:buSzPct val="45000"/>
              <a:buFont typeface="Wingdings" charset="2"/>
              <a:buChar char=""/>
            </a:pPr>
            <a:r>
              <a:rPr b="0" lang="en-US" sz="2000" spc="-1" strike="noStrike">
                <a:solidFill>
                  <a:srgbClr val="000000"/>
                </a:solidFill>
                <a:uFill>
                  <a:solidFill>
                    <a:srgbClr val="ffffff"/>
                  </a:solidFill>
                </a:uFill>
                <a:latin typeface="Calibri"/>
              </a:rPr>
              <a:t>Seventh Outline Level</a:t>
            </a:r>
            <a:endParaRPr b="0" lang="en-US" sz="2000" spc="-1" strike="noStrike">
              <a:solidFill>
                <a:srgbClr val="000000"/>
              </a:solidFill>
              <a:uFill>
                <a:solidFill>
                  <a:srgbClr val="ffffff"/>
                </a:solidFill>
              </a:uFill>
              <a:latin typeface="Calibri"/>
            </a:endParaRPr>
          </a:p>
        </p:txBody>
      </p:sp>
      <p:sp>
        <p:nvSpPr>
          <p:cNvPr id="331" name="PlaceHolder 17"/>
          <p:cNvSpPr>
            <a:spLocks noGrp="1"/>
          </p:cNvSpPr>
          <p:nvPr>
            <p:ph type="body"/>
          </p:nvPr>
        </p:nvSpPr>
        <p:spPr>
          <a:xfrm>
            <a:off x="9045360" y="4591440"/>
            <a:ext cx="2133360" cy="256680"/>
          </a:xfrm>
          <a:prstGeom prst="rect">
            <a:avLst/>
          </a:prstGeom>
        </p:spPr>
        <p:txBody>
          <a:bodyPr lIns="0" rIns="0" tIns="0" bIns="0"/>
          <a:p>
            <a:pPr marL="432000" indent="-324000">
              <a:buClr>
                <a:srgbClr val="000000"/>
              </a:buClr>
              <a:buSzPct val="45000"/>
              <a:buFont typeface="Wingdings" charset="2"/>
              <a:buChar char=""/>
            </a:pPr>
            <a:r>
              <a:rPr b="0" lang="en-US" sz="2800" spc="-1" strike="noStrike">
                <a:solidFill>
                  <a:srgbClr val="000000"/>
                </a:solidFill>
                <a:uFill>
                  <a:solidFill>
                    <a:srgbClr val="ffffff"/>
                  </a:solidFill>
                </a:uFill>
                <a:latin typeface="Calibri"/>
              </a:rPr>
              <a:t>Click to edit the outline text format</a:t>
            </a:r>
            <a:endParaRPr b="0" lang="en-US" sz="2800" spc="-1" strike="noStrike">
              <a:solidFill>
                <a:srgbClr val="000000"/>
              </a:solidFill>
              <a:uFill>
                <a:solidFill>
                  <a:srgbClr val="ffffff"/>
                </a:solidFill>
              </a:uFill>
              <a:latin typeface="Calibri"/>
            </a:endParaRPr>
          </a:p>
          <a:p>
            <a:pPr lvl="1" marL="864000" indent="-324000">
              <a:buClr>
                <a:srgbClr val="000000"/>
              </a:buClr>
              <a:buSzPct val="75000"/>
              <a:buFont typeface="Symbol" charset="2"/>
              <a:buChar char=""/>
            </a:pPr>
            <a:r>
              <a:rPr b="0" lang="en-US" sz="2000" spc="-1" strike="noStrike">
                <a:solidFill>
                  <a:srgbClr val="000000"/>
                </a:solidFill>
                <a:uFill>
                  <a:solidFill>
                    <a:srgbClr val="ffffff"/>
                  </a:solidFill>
                </a:uFill>
                <a:latin typeface="Calibri"/>
              </a:rPr>
              <a:t>Second Outline Level</a:t>
            </a:r>
            <a:endParaRPr b="0" lang="en-US" sz="2000" spc="-1" strike="noStrike">
              <a:solidFill>
                <a:srgbClr val="000000"/>
              </a:solidFill>
              <a:uFill>
                <a:solidFill>
                  <a:srgbClr val="ffffff"/>
                </a:solidFill>
              </a:uFill>
              <a:latin typeface="Calibri"/>
            </a:endParaRPr>
          </a:p>
          <a:p>
            <a:pPr lvl="2" marL="1296000" indent="-288000">
              <a:buClr>
                <a:srgbClr val="000000"/>
              </a:buClr>
              <a:buSzPct val="45000"/>
              <a:buFont typeface="Wingdings" charset="2"/>
              <a:buChar char=""/>
            </a:pPr>
            <a:r>
              <a:rPr b="0" lang="en-US" sz="1800" spc="-1" strike="noStrike">
                <a:solidFill>
                  <a:srgbClr val="000000"/>
                </a:solidFill>
                <a:uFill>
                  <a:solidFill>
                    <a:srgbClr val="ffffff"/>
                  </a:solidFill>
                </a:uFill>
                <a:latin typeface="Calibri"/>
              </a:rPr>
              <a:t>Third Outline Level</a:t>
            </a:r>
            <a:endParaRPr b="0" lang="en-US" sz="1800" spc="-1" strike="noStrike">
              <a:solidFill>
                <a:srgbClr val="000000"/>
              </a:solidFill>
              <a:uFill>
                <a:solidFill>
                  <a:srgbClr val="ffffff"/>
                </a:solidFill>
              </a:uFill>
              <a:latin typeface="Calibri"/>
            </a:endParaRPr>
          </a:p>
          <a:p>
            <a:pPr lvl="3" marL="1728000" indent="-216000">
              <a:buClr>
                <a:srgbClr val="000000"/>
              </a:buClr>
              <a:buSzPct val="75000"/>
              <a:buFont typeface="Symbol" charset="2"/>
              <a:buChar char=""/>
            </a:pPr>
            <a:r>
              <a:rPr b="0" lang="en-US" sz="1800" spc="-1" strike="noStrike">
                <a:solidFill>
                  <a:srgbClr val="000000"/>
                </a:solidFill>
                <a:uFill>
                  <a:solidFill>
                    <a:srgbClr val="ffffff"/>
                  </a:solidFill>
                </a:uFill>
                <a:latin typeface="Calibri"/>
              </a:rPr>
              <a:t>Fourth Outline Level</a:t>
            </a:r>
            <a:endParaRPr b="0" lang="en-US" sz="1800" spc="-1" strike="noStrike">
              <a:solidFill>
                <a:srgbClr val="000000"/>
              </a:solidFill>
              <a:uFill>
                <a:solidFill>
                  <a:srgbClr val="ffffff"/>
                </a:solidFill>
              </a:uFill>
              <a:latin typeface="Calibri"/>
            </a:endParaRPr>
          </a:p>
          <a:p>
            <a:pPr lvl="4" marL="2160000" indent="-216000">
              <a:buClr>
                <a:srgbClr val="000000"/>
              </a:buClr>
              <a:buSzPct val="45000"/>
              <a:buFont typeface="Wingdings" charset="2"/>
              <a:buChar char=""/>
            </a:pPr>
            <a:r>
              <a:rPr b="0" lang="en-US" sz="2000" spc="-1" strike="noStrike">
                <a:solidFill>
                  <a:srgbClr val="000000"/>
                </a:solidFill>
                <a:uFill>
                  <a:solidFill>
                    <a:srgbClr val="ffffff"/>
                  </a:solidFill>
                </a:uFill>
                <a:latin typeface="Calibri"/>
              </a:rPr>
              <a:t>Fifth Outline Level</a:t>
            </a:r>
            <a:endParaRPr b="0" lang="en-US" sz="2000" spc="-1" strike="noStrike">
              <a:solidFill>
                <a:srgbClr val="000000"/>
              </a:solidFill>
              <a:uFill>
                <a:solidFill>
                  <a:srgbClr val="ffffff"/>
                </a:solidFill>
              </a:uFill>
              <a:latin typeface="Calibri"/>
            </a:endParaRPr>
          </a:p>
          <a:p>
            <a:pPr lvl="5" marL="2592000" indent="-216000">
              <a:buClr>
                <a:srgbClr val="000000"/>
              </a:buClr>
              <a:buSzPct val="45000"/>
              <a:buFont typeface="Wingdings" charset="2"/>
              <a:buChar char=""/>
            </a:pPr>
            <a:r>
              <a:rPr b="0" lang="en-US" sz="2000" spc="-1" strike="noStrike">
                <a:solidFill>
                  <a:srgbClr val="000000"/>
                </a:solidFill>
                <a:uFill>
                  <a:solidFill>
                    <a:srgbClr val="ffffff"/>
                  </a:solidFill>
                </a:uFill>
                <a:latin typeface="Calibri"/>
              </a:rPr>
              <a:t>Sixth Outline Level</a:t>
            </a:r>
            <a:endParaRPr b="0" lang="en-US" sz="2000" spc="-1" strike="noStrike">
              <a:solidFill>
                <a:srgbClr val="000000"/>
              </a:solidFill>
              <a:uFill>
                <a:solidFill>
                  <a:srgbClr val="ffffff"/>
                </a:solidFill>
              </a:uFill>
              <a:latin typeface="Calibri"/>
            </a:endParaRPr>
          </a:p>
          <a:p>
            <a:pPr lvl="6" marL="3024000" indent="-216000">
              <a:buClr>
                <a:srgbClr val="000000"/>
              </a:buClr>
              <a:buSzPct val="45000"/>
              <a:buFont typeface="Wingdings" charset="2"/>
              <a:buChar char=""/>
            </a:pPr>
            <a:r>
              <a:rPr b="0" lang="en-US" sz="2000" spc="-1" strike="noStrike">
                <a:solidFill>
                  <a:srgbClr val="000000"/>
                </a:solidFill>
                <a:uFill>
                  <a:solidFill>
                    <a:srgbClr val="ffffff"/>
                  </a:solidFill>
                </a:uFill>
                <a:latin typeface="Calibri"/>
              </a:rPr>
              <a:t>Seventh Outline Level</a:t>
            </a:r>
            <a:endParaRPr b="0" lang="en-US" sz="2000" spc="-1" strike="noStrike">
              <a:solidFill>
                <a:srgbClr val="000000"/>
              </a:solidFill>
              <a:uFill>
                <a:solidFill>
                  <a:srgbClr val="ffffff"/>
                </a:solidFill>
              </a:uFill>
              <a:latin typeface="Calibri"/>
            </a:endParaRPr>
          </a:p>
        </p:txBody>
      </p:sp>
      <p:sp>
        <p:nvSpPr>
          <p:cNvPr id="332" name="PlaceHolder 18"/>
          <p:cNvSpPr>
            <a:spLocks noGrp="1"/>
          </p:cNvSpPr>
          <p:nvPr>
            <p:ph type="title"/>
          </p:nvPr>
        </p:nvSpPr>
        <p:spPr>
          <a:xfrm>
            <a:off x="609480" y="273600"/>
            <a:ext cx="10972440" cy="1144800"/>
          </a:xfrm>
          <a:prstGeom prst="rect">
            <a:avLst/>
          </a:prstGeom>
        </p:spPr>
        <p:txBody>
          <a:bodyPr lIns="0" rIns="0" tIns="0" bIns="0" anchor="ctr"/>
          <a:p>
            <a:r>
              <a:rPr b="0" lang="en-US" sz="1800" spc="-1" strike="noStrike">
                <a:solidFill>
                  <a:srgbClr val="000000"/>
                </a:solidFill>
                <a:uFill>
                  <a:solidFill>
                    <a:srgbClr val="ffffff"/>
                  </a:solidFill>
                </a:uFill>
                <a:latin typeface="Calibri"/>
              </a:rPr>
              <a:t>Click to edit the title text format</a:t>
            </a:r>
            <a:endParaRPr b="0" lang="en-US" sz="1800" spc="-1" strike="noStrike">
              <a:solidFill>
                <a:srgbClr val="000000"/>
              </a:solidFill>
              <a:uFill>
                <a:solidFill>
                  <a:srgbClr val="ffffff"/>
                </a:solidFill>
              </a:uFill>
              <a:latin typeface="Calibri"/>
            </a:endParaRPr>
          </a:p>
        </p:txBody>
      </p:sp>
    </p:spTree>
  </p:cSld>
  <p:clrMap bg1="lt1" bg2="lt2" tx1="dk1" tx2="dk2" accent1="accent1" accent2="accent2" accent3="accent3" accent4="accent4" accent5="accent5" accent6="accent6" hlink="hlink" folHlink="folHlink"/>
  <p:sldLayoutIdLst>
    <p:sldLayoutId id="2147483740" r:id="rId3"/>
    <p:sldLayoutId id="2147483741" r:id="rId4"/>
    <p:sldLayoutId id="2147483742" r:id="rId5"/>
    <p:sldLayoutId id="2147483743" r:id="rId6"/>
    <p:sldLayoutId id="2147483744" r:id="rId7"/>
    <p:sldLayoutId id="2147483745" r:id="rId8"/>
    <p:sldLayoutId id="2147483746" r:id="rId9"/>
    <p:sldLayoutId id="2147483747" r:id="rId10"/>
    <p:sldLayoutId id="2147483748" r:id="rId11"/>
    <p:sldLayoutId id="2147483749" r:id="rId12"/>
    <p:sldLayoutId id="2147483750" r:id="rId13"/>
    <p:sldLayoutId id="2147483751" r:id="rId14"/>
  </p:sldLayoutIdLst>
</p:sldMaster>
</file>

<file path=ppt/slideMasters/slideMaster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67" name="CustomShape 1"/>
          <p:cNvSpPr/>
          <p:nvPr/>
        </p:nvSpPr>
        <p:spPr>
          <a:xfrm>
            <a:off x="1080" y="0"/>
            <a:ext cx="12191760" cy="6857640"/>
          </a:xfrm>
          <a:prstGeom prst="rect">
            <a:avLst/>
          </a:prstGeom>
          <a:solidFill>
            <a:srgbClr val="000000">
              <a:alpha val="60000"/>
            </a:srgbClr>
          </a:solidFill>
          <a:ln w="12600">
            <a:noFill/>
          </a:ln>
        </p:spPr>
        <p:style>
          <a:lnRef idx="0"/>
          <a:fillRef idx="0"/>
          <a:effectRef idx="0"/>
          <a:fontRef idx="minor"/>
        </p:style>
      </p:sp>
      <p:pic>
        <p:nvPicPr>
          <p:cNvPr id="368" name="Picture 13" descr=""/>
          <p:cNvPicPr/>
          <p:nvPr/>
        </p:nvPicPr>
        <p:blipFill>
          <a:blip r:embed="rId2"/>
          <a:stretch/>
        </p:blipFill>
        <p:spPr>
          <a:xfrm>
            <a:off x="11762640" y="6756480"/>
            <a:ext cx="405720" cy="109440"/>
          </a:xfrm>
          <a:prstGeom prst="rect">
            <a:avLst/>
          </a:prstGeom>
          <a:ln>
            <a:noFill/>
          </a:ln>
        </p:spPr>
      </p:pic>
      <p:sp>
        <p:nvSpPr>
          <p:cNvPr id="369" name="PlaceHolder 2"/>
          <p:cNvSpPr>
            <a:spLocks noGrp="1"/>
          </p:cNvSpPr>
          <p:nvPr>
            <p:ph type="body"/>
          </p:nvPr>
        </p:nvSpPr>
        <p:spPr>
          <a:xfrm>
            <a:off x="5005800" y="3522240"/>
            <a:ext cx="2179800" cy="2179800"/>
          </a:xfrm>
          <a:prstGeom prst="rect">
            <a:avLst/>
          </a:prstGeom>
        </p:spPr>
        <p:txBody>
          <a:bodyPr lIns="90000" rIns="90000" tIns="0" bIns="274320" anchor="b"/>
          <a:p>
            <a:pPr marL="432000" indent="-324000">
              <a:buClr>
                <a:srgbClr val="000000"/>
              </a:buClr>
              <a:buSzPct val="45000"/>
              <a:buFont typeface="Wingdings" charset="2"/>
              <a:buChar char=""/>
            </a:pPr>
            <a:r>
              <a:rPr b="1" i="1" lang="en-US" sz="1340" spc="-1" strike="noStrike">
                <a:solidFill>
                  <a:srgbClr val="808080"/>
                </a:solidFill>
                <a:uFill>
                  <a:solidFill>
                    <a:srgbClr val="ffffff"/>
                  </a:solidFill>
                </a:uFill>
                <a:latin typeface="Calibri"/>
              </a:rPr>
              <a:t>Click to edit the outline text format</a:t>
            </a:r>
            <a:endParaRPr b="0" lang="en-US" sz="2800" spc="-1" strike="noStrike">
              <a:solidFill>
                <a:srgbClr val="000000"/>
              </a:solidFill>
              <a:uFill>
                <a:solidFill>
                  <a:srgbClr val="ffffff"/>
                </a:solidFill>
              </a:uFill>
              <a:latin typeface="Calibri"/>
            </a:endParaRPr>
          </a:p>
          <a:p>
            <a:pPr lvl="1" marL="864000" indent="-324000">
              <a:buClr>
                <a:srgbClr val="000000"/>
              </a:buClr>
              <a:buSzPct val="75000"/>
              <a:buFont typeface="Symbol" charset="2"/>
              <a:buChar char=""/>
            </a:pPr>
            <a:r>
              <a:rPr b="1" i="1" lang="en-US" sz="1340" spc="-1" strike="noStrike">
                <a:solidFill>
                  <a:srgbClr val="808080"/>
                </a:solidFill>
                <a:uFill>
                  <a:solidFill>
                    <a:srgbClr val="ffffff"/>
                  </a:solidFill>
                </a:uFill>
                <a:latin typeface="Calibri"/>
              </a:rPr>
              <a:t>Second Outline Level</a:t>
            </a:r>
            <a:endParaRPr b="0" lang="en-US" sz="2000" spc="-1" strike="noStrike">
              <a:solidFill>
                <a:srgbClr val="000000"/>
              </a:solidFill>
              <a:uFill>
                <a:solidFill>
                  <a:srgbClr val="ffffff"/>
                </a:solidFill>
              </a:uFill>
              <a:latin typeface="Calibri"/>
            </a:endParaRPr>
          </a:p>
          <a:p>
            <a:pPr lvl="2" marL="1296000" indent="-288000">
              <a:buClr>
                <a:srgbClr val="000000"/>
              </a:buClr>
              <a:buSzPct val="45000"/>
              <a:buFont typeface="Wingdings" charset="2"/>
              <a:buChar char=""/>
            </a:pPr>
            <a:r>
              <a:rPr b="1" i="1" lang="en-US" sz="1340" spc="-1" strike="noStrike">
                <a:solidFill>
                  <a:srgbClr val="808080"/>
                </a:solidFill>
                <a:uFill>
                  <a:solidFill>
                    <a:srgbClr val="ffffff"/>
                  </a:solidFill>
                </a:uFill>
                <a:latin typeface="Calibri"/>
              </a:rPr>
              <a:t>Third Outline Level</a:t>
            </a:r>
            <a:endParaRPr b="0" lang="en-US" sz="1800" spc="-1" strike="noStrike">
              <a:solidFill>
                <a:srgbClr val="000000"/>
              </a:solidFill>
              <a:uFill>
                <a:solidFill>
                  <a:srgbClr val="ffffff"/>
                </a:solidFill>
              </a:uFill>
              <a:latin typeface="Calibri"/>
            </a:endParaRPr>
          </a:p>
          <a:p>
            <a:pPr lvl="3" marL="1728000" indent="-216000">
              <a:buClr>
                <a:srgbClr val="000000"/>
              </a:buClr>
              <a:buSzPct val="75000"/>
              <a:buFont typeface="Symbol" charset="2"/>
              <a:buChar char=""/>
            </a:pPr>
            <a:r>
              <a:rPr b="1" i="1" lang="en-US" sz="1340" spc="-1" strike="noStrike">
                <a:solidFill>
                  <a:srgbClr val="808080"/>
                </a:solidFill>
                <a:uFill>
                  <a:solidFill>
                    <a:srgbClr val="ffffff"/>
                  </a:solidFill>
                </a:uFill>
                <a:latin typeface="Calibri"/>
              </a:rPr>
              <a:t>Fourth Outline Level</a:t>
            </a:r>
            <a:endParaRPr b="0" lang="en-US" sz="1800" spc="-1" strike="noStrike">
              <a:solidFill>
                <a:srgbClr val="000000"/>
              </a:solidFill>
              <a:uFill>
                <a:solidFill>
                  <a:srgbClr val="ffffff"/>
                </a:solidFill>
              </a:uFill>
              <a:latin typeface="Calibri"/>
            </a:endParaRPr>
          </a:p>
          <a:p>
            <a:pPr lvl="4" marL="2160000" indent="-216000">
              <a:buClr>
                <a:srgbClr val="000000"/>
              </a:buClr>
              <a:buSzPct val="45000"/>
              <a:buFont typeface="Wingdings" charset="2"/>
              <a:buChar char=""/>
            </a:pPr>
            <a:r>
              <a:rPr b="1" i="1" lang="en-US" sz="1340" spc="-1" strike="noStrike">
                <a:solidFill>
                  <a:srgbClr val="808080"/>
                </a:solidFill>
                <a:uFill>
                  <a:solidFill>
                    <a:srgbClr val="ffffff"/>
                  </a:solidFill>
                </a:uFill>
                <a:latin typeface="Calibri"/>
              </a:rPr>
              <a:t>Fifth Outline Level</a:t>
            </a:r>
            <a:endParaRPr b="0" lang="en-US" sz="2000" spc="-1" strike="noStrike">
              <a:solidFill>
                <a:srgbClr val="000000"/>
              </a:solidFill>
              <a:uFill>
                <a:solidFill>
                  <a:srgbClr val="ffffff"/>
                </a:solidFill>
              </a:uFill>
              <a:latin typeface="Calibri"/>
            </a:endParaRPr>
          </a:p>
          <a:p>
            <a:pPr lvl="5" marL="2592000" indent="-216000">
              <a:buClr>
                <a:srgbClr val="000000"/>
              </a:buClr>
              <a:buSzPct val="45000"/>
              <a:buFont typeface="Wingdings" charset="2"/>
              <a:buChar char=""/>
            </a:pPr>
            <a:r>
              <a:rPr b="1" i="1" lang="en-US" sz="1340" spc="-1" strike="noStrike">
                <a:solidFill>
                  <a:srgbClr val="808080"/>
                </a:solidFill>
                <a:uFill>
                  <a:solidFill>
                    <a:srgbClr val="ffffff"/>
                  </a:solidFill>
                </a:uFill>
                <a:latin typeface="Calibri"/>
              </a:rPr>
              <a:t>Sixth Outline Level</a:t>
            </a:r>
            <a:endParaRPr b="0" lang="en-US" sz="2000" spc="-1" strike="noStrike">
              <a:solidFill>
                <a:srgbClr val="000000"/>
              </a:solidFill>
              <a:uFill>
                <a:solidFill>
                  <a:srgbClr val="ffffff"/>
                </a:solidFill>
              </a:uFill>
              <a:latin typeface="Calibri"/>
            </a:endParaRPr>
          </a:p>
          <a:p>
            <a:pPr lvl="6" marL="3024000" indent="-216000">
              <a:buClr>
                <a:srgbClr val="000000"/>
              </a:buClr>
              <a:buSzPct val="45000"/>
              <a:buFont typeface="Wingdings" charset="2"/>
              <a:buChar char=""/>
            </a:pPr>
            <a:r>
              <a:rPr b="1" i="1" lang="en-US" sz="1340" spc="-1" strike="noStrike">
                <a:solidFill>
                  <a:srgbClr val="808080"/>
                </a:solidFill>
                <a:uFill>
                  <a:solidFill>
                    <a:srgbClr val="ffffff"/>
                  </a:solidFill>
                </a:uFill>
                <a:latin typeface="Calibri"/>
              </a:rPr>
              <a:t>Seventh Outline LevelClick Icon To Add Image</a:t>
            </a:r>
            <a:endParaRPr b="0" lang="en-US" sz="2000" spc="-1" strike="noStrike">
              <a:solidFill>
                <a:srgbClr val="000000"/>
              </a:solidFill>
              <a:uFill>
                <a:solidFill>
                  <a:srgbClr val="ffffff"/>
                </a:solidFill>
              </a:uFill>
              <a:latin typeface="Calibri"/>
            </a:endParaRPr>
          </a:p>
        </p:txBody>
      </p:sp>
      <p:sp>
        <p:nvSpPr>
          <p:cNvPr id="370" name="PlaceHolder 3"/>
          <p:cNvSpPr>
            <a:spLocks noGrp="1"/>
          </p:cNvSpPr>
          <p:nvPr>
            <p:ph type="title"/>
          </p:nvPr>
        </p:nvSpPr>
        <p:spPr>
          <a:xfrm>
            <a:off x="609480" y="273600"/>
            <a:ext cx="10972440" cy="1144800"/>
          </a:xfrm>
          <a:prstGeom prst="rect">
            <a:avLst/>
          </a:prstGeom>
        </p:spPr>
        <p:txBody>
          <a:bodyPr lIns="0" rIns="0" tIns="0" bIns="0" anchor="ctr"/>
          <a:p>
            <a:r>
              <a:rPr b="0" lang="en-US" sz="1800" spc="-1" strike="noStrike">
                <a:solidFill>
                  <a:srgbClr val="000000"/>
                </a:solidFill>
                <a:uFill>
                  <a:solidFill>
                    <a:srgbClr val="ffffff"/>
                  </a:solidFill>
                </a:uFill>
                <a:latin typeface="Calibri"/>
              </a:rPr>
              <a:t>Click to edit the title text format</a:t>
            </a:r>
            <a:endParaRPr b="0" lang="en-US" sz="1800" spc="-1" strike="noStrike">
              <a:solidFill>
                <a:srgbClr val="000000"/>
              </a:solidFill>
              <a:uFill>
                <a:solidFill>
                  <a:srgbClr val="ffffff"/>
                </a:solidFill>
              </a:uFill>
              <a:latin typeface="Calibri"/>
            </a:endParaRPr>
          </a:p>
        </p:txBody>
      </p:sp>
    </p:spTree>
  </p:cSld>
  <p:clrMap bg1="lt1" bg2="lt2" tx1="dk1" tx2="dk2" accent1="accent1" accent2="accent2" accent3="accent3" accent4="accent4" accent5="accent5" accent6="accent6" hlink="hlink" folHlink="folHlink"/>
  <p:sldLayoutIdLst>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 id="2147483762" r:id="rId12"/>
    <p:sldLayoutId id="2147483763" r:id="rId13"/>
    <p:sldLayoutId id="2147483764" r:id="rId14"/>
  </p:sldLayoutIdLst>
</p:sldMaster>
</file>

<file path=ppt/slides/_rels/slide1.xml.rels><?xml version="1.0" encoding="UTF-8"?>
<Relationships xmlns="http://schemas.openxmlformats.org/package/2006/relationships"><Relationship Id="rId1" Type="http://schemas.openxmlformats.org/officeDocument/2006/relationships/image" Target="../media/image43.jpeg"/><Relationship Id="rId2" Type="http://schemas.openxmlformats.org/officeDocument/2006/relationships/slideLayout" Target="../slideLayouts/slideLayout2.xml"/>
</Relationships>
</file>

<file path=ppt/slides/_rels/slide10.xml.rels><?xml version="1.0" encoding="UTF-8"?>
<Relationships xmlns="http://schemas.openxmlformats.org/package/2006/relationships"><Relationship Id="rId1" Type="http://schemas.openxmlformats.org/officeDocument/2006/relationships/image" Target="../media/image71.jpeg"/><Relationship Id="rId2" Type="http://schemas.openxmlformats.org/officeDocument/2006/relationships/image" Target="../media/image72.jpeg"/><Relationship Id="rId3" Type="http://schemas.openxmlformats.org/officeDocument/2006/relationships/image" Target="../media/image73.png"/><Relationship Id="rId4" Type="http://schemas.openxmlformats.org/officeDocument/2006/relationships/image" Target="../media/image74.png"/><Relationship Id="rId5" Type="http://schemas.openxmlformats.org/officeDocument/2006/relationships/image" Target="../media/image75.png"/><Relationship Id="rId6" Type="http://schemas.openxmlformats.org/officeDocument/2006/relationships/image" Target="../media/image76.png"/><Relationship Id="rId7" Type="http://schemas.openxmlformats.org/officeDocument/2006/relationships/slideLayout" Target="../slideLayouts/slideLayout97.xml"/>
</Relationships>
</file>

<file path=ppt/slides/_rels/slide11.xml.rels><?xml version="1.0" encoding="UTF-8"?>
<Relationships xmlns="http://schemas.openxmlformats.org/package/2006/relationships"><Relationship Id="rId1" Type="http://schemas.openxmlformats.org/officeDocument/2006/relationships/image" Target="../media/image77.jpeg"/><Relationship Id="rId2" Type="http://schemas.openxmlformats.org/officeDocument/2006/relationships/image" Target="../media/image78.jpeg"/><Relationship Id="rId3" Type="http://schemas.openxmlformats.org/officeDocument/2006/relationships/image" Target="../media/image79.jpeg"/><Relationship Id="rId4" Type="http://schemas.openxmlformats.org/officeDocument/2006/relationships/image" Target="../media/image80.jpeg"/><Relationship Id="rId5" Type="http://schemas.openxmlformats.org/officeDocument/2006/relationships/image" Target="../media/image81.jpeg"/><Relationship Id="rId6" Type="http://schemas.openxmlformats.org/officeDocument/2006/relationships/slideLayout" Target="../slideLayouts/slideLayout1.xml"/>
</Relationships>
</file>

<file path=ppt/slides/_rels/slide12.xml.rels><?xml version="1.0" encoding="UTF-8"?>
<Relationships xmlns="http://schemas.openxmlformats.org/package/2006/relationships"><Relationship Id="rId1" Type="http://schemas.openxmlformats.org/officeDocument/2006/relationships/image" Target="../media/image82.jpeg"/><Relationship Id="rId2" Type="http://schemas.openxmlformats.org/officeDocument/2006/relationships/image" Target="../media/image83.jpeg"/><Relationship Id="rId3" Type="http://schemas.openxmlformats.org/officeDocument/2006/relationships/image" Target="../media/image84.jpeg"/><Relationship Id="rId4" Type="http://schemas.openxmlformats.org/officeDocument/2006/relationships/image" Target="../media/image85.jpeg"/><Relationship Id="rId5" Type="http://schemas.openxmlformats.org/officeDocument/2006/relationships/slideLayout" Target="../slideLayouts/slideLayout109.xml"/>
</Relationships>
</file>

<file path=ppt/slides/_rels/slide13.xml.rels><?xml version="1.0" encoding="UTF-8"?>
<Relationships xmlns="http://schemas.openxmlformats.org/package/2006/relationships"><Relationship Id="rId1" Type="http://schemas.openxmlformats.org/officeDocument/2006/relationships/image" Target="../media/image86.jpeg"/><Relationship Id="rId2" Type="http://schemas.openxmlformats.org/officeDocument/2006/relationships/image" Target="../media/image87.jpeg"/><Relationship Id="rId3" Type="http://schemas.openxmlformats.org/officeDocument/2006/relationships/image" Target="../media/image88.jpeg"/><Relationship Id="rId4" Type="http://schemas.openxmlformats.org/officeDocument/2006/relationships/image" Target="../media/image89.jpeg"/><Relationship Id="rId5" Type="http://schemas.openxmlformats.org/officeDocument/2006/relationships/slideLayout" Target="../slideLayouts/slideLayout1.xml"/>
</Relationships>
</file>

<file path=ppt/slides/_rels/slide14.xml.rels><?xml version="1.0" encoding="UTF-8"?>
<Relationships xmlns="http://schemas.openxmlformats.org/package/2006/relationships"><Relationship Id="rId1" Type="http://schemas.openxmlformats.org/officeDocument/2006/relationships/image" Target="../media/image90.jpeg"/><Relationship Id="rId2" Type="http://schemas.openxmlformats.org/officeDocument/2006/relationships/image" Target="../media/image91.jpeg"/><Relationship Id="rId3" Type="http://schemas.openxmlformats.org/officeDocument/2006/relationships/image" Target="../media/image92.jpeg"/><Relationship Id="rId4" Type="http://schemas.openxmlformats.org/officeDocument/2006/relationships/image" Target="../media/image93.jpeg"/><Relationship Id="rId5" Type="http://schemas.openxmlformats.org/officeDocument/2006/relationships/image" Target="../media/image94.jpeg"/><Relationship Id="rId6" Type="http://schemas.openxmlformats.org/officeDocument/2006/relationships/slideLayout" Target="../slideLayouts/slideLayout121.xml"/>
</Relationships>
</file>

<file path=ppt/slides/_rels/slide15.xml.rels><?xml version="1.0" encoding="UTF-8"?>
<Relationships xmlns="http://schemas.openxmlformats.org/package/2006/relationships"><Relationship Id="rId1" Type="http://schemas.openxmlformats.org/officeDocument/2006/relationships/image" Target="../media/image95.jpeg"/><Relationship Id="rId2" Type="http://schemas.openxmlformats.org/officeDocument/2006/relationships/slideLayout" Target="../slideLayouts/slideLayout74.xml"/>
</Relationships>
</file>

<file path=ppt/slides/_rels/slide16.xml.rels><?xml version="1.0" encoding="UTF-8"?>
<Relationships xmlns="http://schemas.openxmlformats.org/package/2006/relationships"><Relationship Id="rId1" Type="http://schemas.openxmlformats.org/officeDocument/2006/relationships/image" Target="../media/image96.jpeg"/><Relationship Id="rId2" Type="http://schemas.openxmlformats.org/officeDocument/2006/relationships/image" Target="../media/image97.jpeg"/><Relationship Id="rId3" Type="http://schemas.openxmlformats.org/officeDocument/2006/relationships/image" Target="../media/image98.jpeg"/><Relationship Id="rId4" Type="http://schemas.openxmlformats.org/officeDocument/2006/relationships/slideLayout" Target="../slideLayouts/slideLayout145.xml"/>
</Relationships>
</file>

<file path=ppt/slides/_rels/slide17.xml.rels><?xml version="1.0" encoding="UTF-8"?>
<Relationships xmlns="http://schemas.openxmlformats.org/package/2006/relationships"><Relationship Id="rId1" Type="http://schemas.openxmlformats.org/officeDocument/2006/relationships/image" Target="../media/image99.jpeg"/><Relationship Id="rId2" Type="http://schemas.openxmlformats.org/officeDocument/2006/relationships/image" Target="../media/image100.jpeg"/><Relationship Id="rId3" Type="http://schemas.openxmlformats.org/officeDocument/2006/relationships/image" Target="../media/image101.jpeg"/><Relationship Id="rId4" Type="http://schemas.openxmlformats.org/officeDocument/2006/relationships/image" Target="../media/image102.jpeg"/><Relationship Id="rId5" Type="http://schemas.openxmlformats.org/officeDocument/2006/relationships/slideLayout" Target="../slideLayouts/slideLayout1.xml"/>
</Relationships>
</file>

<file path=ppt/slides/_rels/slide18.xml.rels><?xml version="1.0" encoding="UTF-8"?>
<Relationships xmlns="http://schemas.openxmlformats.org/package/2006/relationships"><Relationship Id="rId1" Type="http://schemas.openxmlformats.org/officeDocument/2006/relationships/image" Target="../media/image103.jpeg"/><Relationship Id="rId2" Type="http://schemas.openxmlformats.org/officeDocument/2006/relationships/image" Target="../media/image104.jpeg"/><Relationship Id="rId3" Type="http://schemas.openxmlformats.org/officeDocument/2006/relationships/image" Target="../media/image105.jpeg"/><Relationship Id="rId4" Type="http://schemas.openxmlformats.org/officeDocument/2006/relationships/image" Target="../media/image106.png"/><Relationship Id="rId5" Type="http://schemas.openxmlformats.org/officeDocument/2006/relationships/slideLayout" Target="../slideLayouts/slideLayout1.xml"/>
</Relationships>
</file>

<file path=ppt/slides/_rels/slide19.xml.rels><?xml version="1.0" encoding="UTF-8"?>
<Relationships xmlns="http://schemas.openxmlformats.org/package/2006/relationships"><Relationship Id="rId1" Type="http://schemas.openxmlformats.org/officeDocument/2006/relationships/image" Target="../media/image107.jpeg"/><Relationship Id="rId2" Type="http://schemas.openxmlformats.org/officeDocument/2006/relationships/hyperlink" Target="http://sage-fox.com/" TargetMode="External"/><Relationship Id="rId3" Type="http://schemas.openxmlformats.org/officeDocument/2006/relationships/slideLayout" Target="../slideLayouts/slideLayout157.xml"/>
</Relationships>
</file>

<file path=ppt/slides/_rels/slide2.xml.rels><?xml version="1.0" encoding="UTF-8"?>
<Relationships xmlns="http://schemas.openxmlformats.org/package/2006/relationships"><Relationship Id="rId1" Type="http://schemas.openxmlformats.org/officeDocument/2006/relationships/image" Target="../media/image44.jpeg"/><Relationship Id="rId2"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image" Target="../media/image108.jpeg"/><Relationship Id="rId2" Type="http://schemas.openxmlformats.org/officeDocument/2006/relationships/slideLayout" Target="../slideLayouts/slideLayout157.xml"/>
</Relationships>
</file>

<file path=ppt/slides/_rels/slide21.xml.rels><?xml version="1.0" encoding="UTF-8"?>
<Relationships xmlns="http://schemas.openxmlformats.org/package/2006/relationships"><Relationship Id="rId1" Type="http://schemas.openxmlformats.org/officeDocument/2006/relationships/image" Target="../media/image109.jpeg"/><Relationship Id="rId2" Type="http://schemas.openxmlformats.org/officeDocument/2006/relationships/slideLayout" Target="../slideLayouts/slideLayout157.xml"/>
</Relationships>
</file>

<file path=ppt/slides/_rels/slide22.xml.rels><?xml version="1.0" encoding="UTF-8"?>
<Relationships xmlns="http://schemas.openxmlformats.org/package/2006/relationships"><Relationship Id="rId1" Type="http://schemas.openxmlformats.org/officeDocument/2006/relationships/image" Target="../media/image110.jpeg"/><Relationship Id="rId2" Type="http://schemas.openxmlformats.org/officeDocument/2006/relationships/slideLayout" Target="../slideLayouts/slideLayout157.xml"/>
</Relationships>
</file>

<file path=ppt/slides/_rels/slide23.xml.rels><?xml version="1.0" encoding="UTF-8"?>
<Relationships xmlns="http://schemas.openxmlformats.org/package/2006/relationships"><Relationship Id="rId1" Type="http://schemas.openxmlformats.org/officeDocument/2006/relationships/image" Target="../media/image111.jpeg"/><Relationship Id="rId2" Type="http://schemas.openxmlformats.org/officeDocument/2006/relationships/slideLayout" Target="../slideLayouts/slideLayout157.xml"/>
</Relationships>
</file>

<file path=ppt/slides/_rels/slide3.xml.rels><?xml version="1.0" encoding="UTF-8"?>
<Relationships xmlns="http://schemas.openxmlformats.org/package/2006/relationships"><Relationship Id="rId1" Type="http://schemas.openxmlformats.org/officeDocument/2006/relationships/image" Target="../media/image45.jpeg"/><Relationship Id="rId2" Type="http://schemas.openxmlformats.org/officeDocument/2006/relationships/slideLayout" Target="../slideLayouts/slideLayout133.xml"/><Relationship Id="rId3" Type="http://schemas.openxmlformats.org/officeDocument/2006/relationships/notesSlide" Target="../notesSlides/notesSlide3.xml"/>
</Relationships>
</file>

<file path=ppt/slides/_rels/slide4.xml.rels><?xml version="1.0" encoding="UTF-8"?>
<Relationships xmlns="http://schemas.openxmlformats.org/package/2006/relationships"><Relationship Id="rId1" Type="http://schemas.openxmlformats.org/officeDocument/2006/relationships/image" Target="../media/image46.jpeg"/><Relationship Id="rId2" Type="http://schemas.openxmlformats.org/officeDocument/2006/relationships/slideLayout" Target="../slideLayouts/slideLayout25.xml"/>
</Relationships>
</file>

<file path=ppt/slides/_rels/slide5.xml.rels><?xml version="1.0" encoding="UTF-8"?>
<Relationships xmlns="http://schemas.openxmlformats.org/package/2006/relationships"><Relationship Id="rId1" Type="http://schemas.openxmlformats.org/officeDocument/2006/relationships/image" Target="../media/image47.jpeg"/><Relationship Id="rId2" Type="http://schemas.openxmlformats.org/officeDocument/2006/relationships/image" Target="../media/image48.jpeg"/><Relationship Id="rId3" Type="http://schemas.openxmlformats.org/officeDocument/2006/relationships/image" Target="../media/image49.jpeg"/><Relationship Id="rId4" Type="http://schemas.openxmlformats.org/officeDocument/2006/relationships/image" Target="../media/image50.jpeg"/><Relationship Id="rId5" Type="http://schemas.openxmlformats.org/officeDocument/2006/relationships/image" Target="../media/image51.jpeg"/><Relationship Id="rId6" Type="http://schemas.openxmlformats.org/officeDocument/2006/relationships/image" Target="../media/image52.jpeg"/><Relationship Id="rId7" Type="http://schemas.openxmlformats.org/officeDocument/2006/relationships/image" Target="../media/image53.jpeg"/><Relationship Id="rId8" Type="http://schemas.openxmlformats.org/officeDocument/2006/relationships/slideLayout" Target="../slideLayouts/slideLayout37.xml"/>
</Relationships>
</file>

<file path=ppt/slides/_rels/slide6.xml.rels><?xml version="1.0" encoding="UTF-8"?>
<Relationships xmlns="http://schemas.openxmlformats.org/package/2006/relationships"><Relationship Id="rId1" Type="http://schemas.openxmlformats.org/officeDocument/2006/relationships/image" Target="../media/image54.jpeg"/><Relationship Id="rId2" Type="http://schemas.openxmlformats.org/officeDocument/2006/relationships/image" Target="../media/image55.jpeg"/><Relationship Id="rId3" Type="http://schemas.openxmlformats.org/officeDocument/2006/relationships/image" Target="../media/image56.jpeg"/><Relationship Id="rId4" Type="http://schemas.openxmlformats.org/officeDocument/2006/relationships/image" Target="../media/image57.jpeg"/><Relationship Id="rId5" Type="http://schemas.openxmlformats.org/officeDocument/2006/relationships/image" Target="../media/image58.jpeg"/><Relationship Id="rId6" Type="http://schemas.openxmlformats.org/officeDocument/2006/relationships/slideLayout" Target="../slideLayouts/slideLayout49.xml"/>
</Relationships>
</file>

<file path=ppt/slides/_rels/slide7.xml.rels><?xml version="1.0" encoding="UTF-8"?>
<Relationships xmlns="http://schemas.openxmlformats.org/package/2006/relationships"><Relationship Id="rId1" Type="http://schemas.openxmlformats.org/officeDocument/2006/relationships/image" Target="../media/image59.jpeg"/><Relationship Id="rId2" Type="http://schemas.openxmlformats.org/officeDocument/2006/relationships/image" Target="../media/image60.jpeg"/><Relationship Id="rId3" Type="http://schemas.openxmlformats.org/officeDocument/2006/relationships/image" Target="../media/image61.jpeg"/><Relationship Id="rId4" Type="http://schemas.openxmlformats.org/officeDocument/2006/relationships/image" Target="../media/image62.jpeg"/><Relationship Id="rId5" Type="http://schemas.openxmlformats.org/officeDocument/2006/relationships/image" Target="../media/image63.jpeg"/><Relationship Id="rId6" Type="http://schemas.openxmlformats.org/officeDocument/2006/relationships/image" Target="../media/image64.jpeg"/><Relationship Id="rId7" Type="http://schemas.openxmlformats.org/officeDocument/2006/relationships/slideLayout" Target="../slideLayouts/slideLayout61.xml"/>
</Relationships>
</file>

<file path=ppt/slides/_rels/slide8.xml.rels><?xml version="1.0" encoding="UTF-8"?>
<Relationships xmlns="http://schemas.openxmlformats.org/package/2006/relationships"><Relationship Id="rId1" Type="http://schemas.openxmlformats.org/officeDocument/2006/relationships/image" Target="../media/image65.jpeg"/><Relationship Id="rId2" Type="http://schemas.openxmlformats.org/officeDocument/2006/relationships/slideLayout" Target="../slideLayouts/slideLayout74.xml"/>
</Relationships>
</file>

<file path=ppt/slides/_rels/slide9.xml.rels><?xml version="1.0" encoding="UTF-8"?>
<Relationships xmlns="http://schemas.openxmlformats.org/package/2006/relationships"><Relationship Id="rId1" Type="http://schemas.openxmlformats.org/officeDocument/2006/relationships/image" Target="../media/image66.jpeg"/><Relationship Id="rId2" Type="http://schemas.openxmlformats.org/officeDocument/2006/relationships/image" Target="../media/image67.jpeg"/><Relationship Id="rId3" Type="http://schemas.openxmlformats.org/officeDocument/2006/relationships/image" Target="../media/image68.jpeg"/><Relationship Id="rId4" Type="http://schemas.openxmlformats.org/officeDocument/2006/relationships/image" Target="../media/image69.jpeg"/><Relationship Id="rId5" Type="http://schemas.openxmlformats.org/officeDocument/2006/relationships/image" Target="../media/image70.jpeg"/><Relationship Id="rId6" Type="http://schemas.openxmlformats.org/officeDocument/2006/relationships/slideLayout" Target="../slideLayouts/slideLayout85.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a:blip r:embed="rId1"/>
          <a:stretch>
            <a:fillRect/>
          </a:stretch>
        </a:blipFill>
      </p:bgPr>
    </p:bg>
    <p:spTree>
      <p:nvGrpSpPr>
        <p:cNvPr id="1" name=""/>
        <p:cNvGrpSpPr/>
        <p:nvPr/>
      </p:nvGrpSpPr>
      <p:grpSpPr>
        <a:xfrm>
          <a:off x="0" y="0"/>
          <a:ext cx="0" cy="0"/>
          <a:chOff x="0" y="0"/>
          <a:chExt cx="0" cy="0"/>
        </a:xfrm>
      </p:grpSpPr>
      <p:sp>
        <p:nvSpPr>
          <p:cNvPr id="627" name="Line 1"/>
          <p:cNvSpPr/>
          <p:nvPr/>
        </p:nvSpPr>
        <p:spPr>
          <a:xfrm flipV="1">
            <a:off x="954720" y="4134960"/>
            <a:ext cx="360" cy="1800"/>
          </a:xfrm>
          <a:prstGeom prst="line">
            <a:avLst/>
          </a:prstGeom>
          <a:ln w="6480">
            <a:solidFill>
              <a:srgbClr val="5b9bd5"/>
            </a:solidFill>
            <a:miter/>
          </a:ln>
        </p:spPr>
        <p:style>
          <a:lnRef idx="0"/>
          <a:fillRef idx="0"/>
          <a:effectRef idx="0"/>
          <a:fontRef idx="minor"/>
        </p:style>
      </p:sp>
      <p:sp>
        <p:nvSpPr>
          <p:cNvPr id="628" name="CustomShape 2"/>
          <p:cNvSpPr/>
          <p:nvPr/>
        </p:nvSpPr>
        <p:spPr>
          <a:xfrm>
            <a:off x="8431560" y="6528240"/>
            <a:ext cx="2766960" cy="303480"/>
          </a:xfrm>
          <a:prstGeom prst="rect">
            <a:avLst/>
          </a:prstGeom>
          <a:noFill/>
          <a:ln>
            <a:noFill/>
          </a:ln>
        </p:spPr>
        <p:style>
          <a:lnRef idx="0"/>
          <a:fillRef idx="0"/>
          <a:effectRef idx="0"/>
          <a:fontRef idx="minor"/>
        </p:style>
        <p:txBody>
          <a:bodyPr lIns="90000" rIns="90000" tIns="45000" bIns="45000"/>
          <a:p>
            <a:pPr algn="ctr">
              <a:lnSpc>
                <a:spcPct val="100000"/>
              </a:lnSpc>
            </a:pPr>
            <a:r>
              <a:rPr b="0" i="1" lang="en-US" sz="1400" spc="-1" strike="noStrike">
                <a:solidFill>
                  <a:srgbClr val="d9d9d9"/>
                </a:solidFill>
                <a:uFill>
                  <a:solidFill>
                    <a:srgbClr val="ffffff"/>
                  </a:solidFill>
                </a:uFill>
                <a:latin typeface="Calibri Light"/>
              </a:rPr>
              <a:t>James Sager – May 24, 2017</a:t>
            </a:r>
            <a:endParaRPr b="0" lang="en-US" sz="1800" spc="-1" strike="noStrike">
              <a:solidFill>
                <a:srgbClr val="ffffff"/>
              </a:solidFill>
              <a:uFill>
                <a:solidFill>
                  <a:srgbClr val="ffffff"/>
                </a:solidFill>
              </a:uFill>
              <a:latin typeface="Arial"/>
            </a:endParaRPr>
          </a:p>
        </p:txBody>
      </p:sp>
      <p:sp>
        <p:nvSpPr>
          <p:cNvPr id="629" name="CustomShape 3"/>
          <p:cNvSpPr/>
          <p:nvPr/>
        </p:nvSpPr>
        <p:spPr>
          <a:xfrm>
            <a:off x="0" y="609480"/>
            <a:ext cx="12182760" cy="363960"/>
          </a:xfrm>
          <a:prstGeom prst="rect">
            <a:avLst/>
          </a:prstGeom>
          <a:solidFill>
            <a:srgbClr val="0000ff">
              <a:alpha val="15000"/>
            </a:srgbClr>
          </a:solidFill>
          <a:ln w="12600">
            <a:noFill/>
          </a:ln>
        </p:spPr>
        <p:style>
          <a:lnRef idx="0"/>
          <a:fillRef idx="0"/>
          <a:effectRef idx="0"/>
          <a:fontRef idx="minor"/>
        </p:style>
      </p:sp>
      <p:sp>
        <p:nvSpPr>
          <p:cNvPr id="630" name="CustomShape 4"/>
          <p:cNvSpPr/>
          <p:nvPr/>
        </p:nvSpPr>
        <p:spPr>
          <a:xfrm>
            <a:off x="4680" y="970200"/>
            <a:ext cx="12182760" cy="363960"/>
          </a:xfrm>
          <a:prstGeom prst="rect">
            <a:avLst/>
          </a:prstGeom>
          <a:solidFill>
            <a:srgbClr val="c00000">
              <a:alpha val="15000"/>
            </a:srgbClr>
          </a:solidFill>
          <a:ln w="12600">
            <a:noFill/>
          </a:ln>
        </p:spPr>
        <p:style>
          <a:lnRef idx="0"/>
          <a:fillRef idx="0"/>
          <a:effectRef idx="0"/>
          <a:fontRef idx="minor"/>
        </p:style>
      </p:sp>
      <p:sp>
        <p:nvSpPr>
          <p:cNvPr id="631" name="CustomShape 5"/>
          <p:cNvSpPr/>
          <p:nvPr/>
        </p:nvSpPr>
        <p:spPr>
          <a:xfrm>
            <a:off x="0" y="1332000"/>
            <a:ext cx="12182760" cy="363960"/>
          </a:xfrm>
          <a:prstGeom prst="rect">
            <a:avLst/>
          </a:prstGeom>
          <a:solidFill>
            <a:srgbClr val="385623">
              <a:alpha val="15000"/>
            </a:srgbClr>
          </a:solidFill>
          <a:ln w="12600">
            <a:noFill/>
          </a:ln>
        </p:spPr>
        <p:style>
          <a:lnRef idx="0"/>
          <a:fillRef idx="0"/>
          <a:effectRef idx="0"/>
          <a:fontRef idx="minor"/>
        </p:style>
      </p:sp>
      <p:sp>
        <p:nvSpPr>
          <p:cNvPr id="632" name="CustomShape 6"/>
          <p:cNvSpPr/>
          <p:nvPr/>
        </p:nvSpPr>
        <p:spPr>
          <a:xfrm>
            <a:off x="4680" y="609480"/>
            <a:ext cx="12187080" cy="1086480"/>
          </a:xfrm>
          <a:prstGeom prst="rect">
            <a:avLst/>
          </a:prstGeom>
          <a:solidFill>
            <a:srgbClr val="000000">
              <a:alpha val="50000"/>
            </a:srgbClr>
          </a:solidFill>
          <a:ln w="6480">
            <a:solidFill>
              <a:srgbClr val="000000"/>
            </a:solidFill>
            <a:miter/>
          </a:ln>
        </p:spPr>
        <p:style>
          <a:lnRef idx="0"/>
          <a:fillRef idx="0"/>
          <a:effectRef idx="0"/>
          <a:fontRef idx="minor"/>
        </p:style>
      </p:sp>
      <p:sp>
        <p:nvSpPr>
          <p:cNvPr id="633" name="CustomShape 7"/>
          <p:cNvSpPr/>
          <p:nvPr/>
        </p:nvSpPr>
        <p:spPr>
          <a:xfrm>
            <a:off x="1475640" y="668880"/>
            <a:ext cx="4986000" cy="943920"/>
          </a:xfrm>
          <a:prstGeom prst="rect">
            <a:avLst/>
          </a:prstGeom>
          <a:noFill/>
          <a:ln>
            <a:noFill/>
          </a:ln>
          <a:effectLst>
            <a:outerShdw dist="37674" dir="2700000">
              <a:srgbClr val="000000">
                <a:alpha val="40000"/>
              </a:srgbClr>
            </a:outerShdw>
          </a:effectLst>
        </p:spPr>
        <p:style>
          <a:lnRef idx="0"/>
          <a:fillRef idx="0"/>
          <a:effectRef idx="0"/>
          <a:fontRef idx="minor"/>
        </p:style>
        <p:txBody>
          <a:bodyPr lIns="90000" rIns="90000" tIns="45000" bIns="45000"/>
          <a:p>
            <a:pPr marL="457200" algn="ctr">
              <a:lnSpc>
                <a:spcPct val="100000"/>
              </a:lnSpc>
            </a:pPr>
            <a:r>
              <a:rPr b="0" lang="en-US" sz="3600" spc="-1" strike="noStrike">
                <a:solidFill>
                  <a:srgbClr val="d9d9d9"/>
                </a:solidFill>
                <a:uFill>
                  <a:solidFill>
                    <a:srgbClr val="ffffff"/>
                  </a:solidFill>
                </a:uFill>
                <a:latin typeface="Calibri"/>
              </a:rPr>
              <a:t>Dota2 Dataset</a:t>
            </a:r>
            <a:endParaRPr b="0" lang="en-US" sz="1800" spc="-1" strike="noStrike">
              <a:solidFill>
                <a:srgbClr val="ffffff"/>
              </a:solidFill>
              <a:uFill>
                <a:solidFill>
                  <a:srgbClr val="ffffff"/>
                </a:solidFill>
              </a:uFill>
              <a:latin typeface="Arial"/>
            </a:endParaRPr>
          </a:p>
          <a:p>
            <a:pPr algn="ctr">
              <a:lnSpc>
                <a:spcPct val="100000"/>
              </a:lnSpc>
            </a:pPr>
            <a:r>
              <a:rPr b="0" lang="en-US" sz="2000" spc="-1" strike="noStrike">
                <a:solidFill>
                  <a:srgbClr val="d9d9d9"/>
                </a:solidFill>
                <a:uFill>
                  <a:solidFill>
                    <a:srgbClr val="ffffff"/>
                  </a:solidFill>
                </a:uFill>
                <a:latin typeface="Calibri"/>
              </a:rPr>
              <a:t>- GNTRM 2017 -</a:t>
            </a:r>
            <a:endParaRPr b="0" lang="en-US" sz="1800" spc="-1" strike="noStrike">
              <a:solidFill>
                <a:srgbClr val="ffffff"/>
              </a:solidFill>
              <a:uFill>
                <a:solidFill>
                  <a:srgbClr val="ffffff"/>
                </a:solidFill>
              </a:uFill>
              <a:latin typeface="Arial"/>
            </a:endParaRPr>
          </a:p>
        </p:txBody>
      </p:sp>
    </p:spTree>
  </p:cSld>
  <p:transition spd="slow">
    <p:push dir="u"/>
  </p:transition>
  <p:timing>
    <p:tnLst>
      <p:par>
        <p:cTn id="1" dur="indefinite" restart="never" nodeType="tmRoot">
          <p:childTnLst>
            <p:seq>
              <p:cTn id="2" nodeType="mainSeq"/>
              <p:prevCondLst>
                <p:cond delay="0" evt="onPrev">
                  <p:tgtEl>
                    <p:sldTgt/>
                  </p:tgtEl>
                </p:cond>
              </p:prevCondLst>
              <p:nextCondLst>
                <p:cond delay="0" evt="onNext">
                  <p:tgtEl>
                    <p:sldTgt/>
                  </p:tgtEl>
                </p:cond>
              </p:nextCondLst>
            </p:seq>
          </p:childTnLst>
        </p:cTn>
      </p:par>
    </p:tnLst>
  </p:timing>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a:blip r:embed="rId1"/>
          <a:stretch>
            <a:fillRect/>
          </a:stretch>
        </a:blipFill>
      </p:bgPr>
    </p:bg>
    <p:spTree>
      <p:nvGrpSpPr>
        <p:cNvPr id="1" name=""/>
        <p:cNvGrpSpPr/>
        <p:nvPr/>
      </p:nvGrpSpPr>
      <p:grpSpPr>
        <a:xfrm>
          <a:off x="0" y="0"/>
          <a:ext cx="0" cy="0"/>
          <a:chOff x="0" y="0"/>
          <a:chExt cx="0" cy="0"/>
        </a:xfrm>
      </p:grpSpPr>
      <p:sp>
        <p:nvSpPr>
          <p:cNvPr id="868" name="CustomShape 1"/>
          <p:cNvSpPr/>
          <p:nvPr/>
        </p:nvSpPr>
        <p:spPr>
          <a:xfrm>
            <a:off x="0" y="1297440"/>
            <a:ext cx="12191760" cy="5226480"/>
          </a:xfrm>
          <a:prstGeom prst="rect">
            <a:avLst/>
          </a:prstGeom>
          <a:solidFill>
            <a:srgbClr val="0d0d0d">
              <a:alpha val="75000"/>
            </a:srgbClr>
          </a:solidFill>
          <a:ln w="12600">
            <a:solidFill>
              <a:srgbClr val="000000"/>
            </a:solidFill>
            <a:round/>
          </a:ln>
        </p:spPr>
        <p:style>
          <a:lnRef idx="0"/>
          <a:fillRef idx="0"/>
          <a:effectRef idx="0"/>
          <a:fontRef idx="minor"/>
        </p:style>
      </p:sp>
      <p:sp>
        <p:nvSpPr>
          <p:cNvPr id="869" name="CustomShape 2"/>
          <p:cNvSpPr/>
          <p:nvPr/>
        </p:nvSpPr>
        <p:spPr>
          <a:xfrm>
            <a:off x="353520" y="1558080"/>
            <a:ext cx="1828440" cy="609120"/>
          </a:xfrm>
          <a:prstGeom prst="rect">
            <a:avLst/>
          </a:prstGeom>
          <a:solidFill>
            <a:srgbClr val="0d0d0d">
              <a:alpha val="50000"/>
            </a:srgbClr>
          </a:solidFill>
          <a:ln>
            <a:noFill/>
          </a:ln>
        </p:spPr>
        <p:style>
          <a:lnRef idx="0"/>
          <a:fillRef idx="0"/>
          <a:effectRef idx="0"/>
          <a:fontRef idx="minor"/>
        </p:style>
        <p:txBody>
          <a:bodyPr lIns="0" rIns="0" tIns="0" bIns="0" anchor="ctr"/>
          <a:p>
            <a:pPr algn="ctr">
              <a:lnSpc>
                <a:spcPct val="100000"/>
              </a:lnSpc>
            </a:pPr>
            <a:r>
              <a:rPr b="1" lang="en-US" sz="2000" spc="-1" strike="noStrike">
                <a:solidFill>
                  <a:srgbClr val="ed7d31"/>
                </a:solidFill>
                <a:uFill>
                  <a:solidFill>
                    <a:srgbClr val="ffffff"/>
                  </a:solidFill>
                </a:uFill>
                <a:latin typeface="Calibri"/>
              </a:rPr>
              <a:t>Title Goes Here</a:t>
            </a:r>
            <a:endParaRPr b="0" lang="en-US" sz="1800" spc="-1" strike="noStrike">
              <a:solidFill>
                <a:srgbClr val="ffffff"/>
              </a:solidFill>
              <a:uFill>
                <a:solidFill>
                  <a:srgbClr val="ffffff"/>
                </a:solidFill>
              </a:uFill>
              <a:latin typeface="Arial"/>
            </a:endParaRPr>
          </a:p>
        </p:txBody>
      </p:sp>
      <p:sp>
        <p:nvSpPr>
          <p:cNvPr id="870" name="CustomShape 3"/>
          <p:cNvSpPr/>
          <p:nvPr/>
        </p:nvSpPr>
        <p:spPr>
          <a:xfrm>
            <a:off x="354960" y="2001960"/>
            <a:ext cx="2819520" cy="1065240"/>
          </a:xfrm>
          <a:prstGeom prst="rect">
            <a:avLst/>
          </a:prstGeom>
          <a:noFill/>
          <a:ln>
            <a:noFill/>
          </a:ln>
        </p:spPr>
        <p:style>
          <a:lnRef idx="0"/>
          <a:fillRef idx="0"/>
          <a:effectRef idx="0"/>
          <a:fontRef idx="minor"/>
        </p:style>
        <p:txBody>
          <a:bodyPr lIns="0" rIns="0" tIns="0" bIns="0"/>
          <a:p>
            <a:pPr>
              <a:lnSpc>
                <a:spcPct val="100000"/>
              </a:lnSpc>
            </a:pPr>
            <a:r>
              <a:rPr b="0" lang="en-US" sz="1400" spc="-1" strike="noStrike">
                <a:solidFill>
                  <a:srgbClr val="d9d9d9"/>
                </a:solidFill>
                <a:uFill>
                  <a:solidFill>
                    <a:srgbClr val="ffffff"/>
                  </a:solidFill>
                </a:uFill>
                <a:latin typeface="Calibri"/>
              </a:rPr>
              <a:t>Lorem ipsum dolor sit amet, consectetur adipiscing elit, sed do eiusmod tempor incididunt ut labore et dolore magna aliqua. </a:t>
            </a:r>
            <a:endParaRPr b="0" lang="en-US" sz="1800" spc="-1" strike="noStrike">
              <a:solidFill>
                <a:srgbClr val="ffffff"/>
              </a:solidFill>
              <a:uFill>
                <a:solidFill>
                  <a:srgbClr val="ffffff"/>
                </a:solidFill>
              </a:uFill>
              <a:latin typeface="Arial"/>
            </a:endParaRPr>
          </a:p>
        </p:txBody>
      </p:sp>
      <p:sp>
        <p:nvSpPr>
          <p:cNvPr id="871" name="CustomShape 4"/>
          <p:cNvSpPr/>
          <p:nvPr/>
        </p:nvSpPr>
        <p:spPr>
          <a:xfrm>
            <a:off x="9372240" y="1565640"/>
            <a:ext cx="1828440" cy="609120"/>
          </a:xfrm>
          <a:prstGeom prst="rect">
            <a:avLst/>
          </a:prstGeom>
          <a:solidFill>
            <a:srgbClr val="0d0d0d">
              <a:alpha val="50000"/>
            </a:srgbClr>
          </a:solidFill>
          <a:ln>
            <a:noFill/>
          </a:ln>
        </p:spPr>
        <p:style>
          <a:lnRef idx="0"/>
          <a:fillRef idx="0"/>
          <a:effectRef idx="0"/>
          <a:fontRef idx="minor"/>
        </p:style>
        <p:txBody>
          <a:bodyPr lIns="0" rIns="0" tIns="0" bIns="0" anchor="ctr"/>
          <a:p>
            <a:pPr algn="ctr">
              <a:lnSpc>
                <a:spcPct val="100000"/>
              </a:lnSpc>
            </a:pPr>
            <a:r>
              <a:rPr b="1" lang="en-US" sz="2000" spc="-1" strike="noStrike">
                <a:solidFill>
                  <a:srgbClr val="a5a5a5"/>
                </a:solidFill>
                <a:uFill>
                  <a:solidFill>
                    <a:srgbClr val="ffffff"/>
                  </a:solidFill>
                </a:uFill>
                <a:latin typeface="Calibri"/>
              </a:rPr>
              <a:t>Title Goes Here</a:t>
            </a:r>
            <a:endParaRPr b="0" lang="en-US" sz="1800" spc="-1" strike="noStrike">
              <a:solidFill>
                <a:srgbClr val="ffffff"/>
              </a:solidFill>
              <a:uFill>
                <a:solidFill>
                  <a:srgbClr val="ffffff"/>
                </a:solidFill>
              </a:uFill>
              <a:latin typeface="Arial"/>
            </a:endParaRPr>
          </a:p>
        </p:txBody>
      </p:sp>
      <p:sp>
        <p:nvSpPr>
          <p:cNvPr id="872" name="CustomShape 5"/>
          <p:cNvSpPr/>
          <p:nvPr/>
        </p:nvSpPr>
        <p:spPr>
          <a:xfrm>
            <a:off x="9372240" y="1983240"/>
            <a:ext cx="2819520" cy="1065240"/>
          </a:xfrm>
          <a:prstGeom prst="rect">
            <a:avLst/>
          </a:prstGeom>
          <a:noFill/>
          <a:ln>
            <a:noFill/>
          </a:ln>
        </p:spPr>
        <p:style>
          <a:lnRef idx="0"/>
          <a:fillRef idx="0"/>
          <a:effectRef idx="0"/>
          <a:fontRef idx="minor"/>
        </p:style>
        <p:txBody>
          <a:bodyPr lIns="0" rIns="0" tIns="0" bIns="0"/>
          <a:p>
            <a:pPr>
              <a:lnSpc>
                <a:spcPct val="100000"/>
              </a:lnSpc>
            </a:pPr>
            <a:r>
              <a:rPr b="0" lang="en-US" sz="1400" spc="-1" strike="noStrike">
                <a:solidFill>
                  <a:srgbClr val="d9d9d9"/>
                </a:solidFill>
                <a:uFill>
                  <a:solidFill>
                    <a:srgbClr val="ffffff"/>
                  </a:solidFill>
                </a:uFill>
                <a:latin typeface="Calibri"/>
              </a:rPr>
              <a:t>Lorem ipsum dolor sit amet, consectetur adipiscing elit, sed do eiusmod tempor incididunt ut labore et dolore magna aliqua. </a:t>
            </a:r>
            <a:endParaRPr b="0" lang="en-US" sz="1800" spc="-1" strike="noStrike">
              <a:solidFill>
                <a:srgbClr val="ffffff"/>
              </a:solidFill>
              <a:uFill>
                <a:solidFill>
                  <a:srgbClr val="ffffff"/>
                </a:solidFill>
              </a:uFill>
              <a:latin typeface="Arial"/>
            </a:endParaRPr>
          </a:p>
        </p:txBody>
      </p:sp>
      <p:sp>
        <p:nvSpPr>
          <p:cNvPr id="873" name="CustomShape 6"/>
          <p:cNvSpPr/>
          <p:nvPr/>
        </p:nvSpPr>
        <p:spPr>
          <a:xfrm>
            <a:off x="353520" y="3720960"/>
            <a:ext cx="1828440" cy="609120"/>
          </a:xfrm>
          <a:prstGeom prst="rect">
            <a:avLst/>
          </a:prstGeom>
          <a:solidFill>
            <a:srgbClr val="0d0d0d">
              <a:alpha val="50000"/>
            </a:srgbClr>
          </a:solidFill>
          <a:ln>
            <a:noFill/>
          </a:ln>
        </p:spPr>
        <p:style>
          <a:lnRef idx="0"/>
          <a:fillRef idx="0"/>
          <a:effectRef idx="0"/>
          <a:fontRef idx="minor"/>
        </p:style>
        <p:txBody>
          <a:bodyPr lIns="0" rIns="0" tIns="0" bIns="0" anchor="ctr"/>
          <a:p>
            <a:pPr algn="ctr">
              <a:lnSpc>
                <a:spcPct val="100000"/>
              </a:lnSpc>
            </a:pPr>
            <a:r>
              <a:rPr b="1" lang="en-US" sz="2000" spc="-1" strike="noStrike">
                <a:solidFill>
                  <a:srgbClr val="5b9bd5"/>
                </a:solidFill>
                <a:uFill>
                  <a:solidFill>
                    <a:srgbClr val="ffffff"/>
                  </a:solidFill>
                </a:uFill>
                <a:latin typeface="Calibri"/>
              </a:rPr>
              <a:t>Title Goes Here</a:t>
            </a:r>
            <a:endParaRPr b="0" lang="en-US" sz="1800" spc="-1" strike="noStrike">
              <a:solidFill>
                <a:srgbClr val="ffffff"/>
              </a:solidFill>
              <a:uFill>
                <a:solidFill>
                  <a:srgbClr val="ffffff"/>
                </a:solidFill>
              </a:uFill>
              <a:latin typeface="Arial"/>
            </a:endParaRPr>
          </a:p>
        </p:txBody>
      </p:sp>
      <p:sp>
        <p:nvSpPr>
          <p:cNvPr id="874" name="CustomShape 7"/>
          <p:cNvSpPr/>
          <p:nvPr/>
        </p:nvSpPr>
        <p:spPr>
          <a:xfrm>
            <a:off x="353520" y="4211280"/>
            <a:ext cx="2448720" cy="1278360"/>
          </a:xfrm>
          <a:prstGeom prst="rect">
            <a:avLst/>
          </a:prstGeom>
          <a:noFill/>
          <a:ln>
            <a:noFill/>
          </a:ln>
        </p:spPr>
        <p:style>
          <a:lnRef idx="0"/>
          <a:fillRef idx="0"/>
          <a:effectRef idx="0"/>
          <a:fontRef idx="minor"/>
        </p:style>
        <p:txBody>
          <a:bodyPr lIns="0" rIns="0" tIns="0" bIns="0"/>
          <a:p>
            <a:pPr>
              <a:lnSpc>
                <a:spcPct val="100000"/>
              </a:lnSpc>
            </a:pPr>
            <a:r>
              <a:rPr b="0" lang="en-US" sz="1400" spc="-1" strike="noStrike">
                <a:solidFill>
                  <a:srgbClr val="d9d9d9"/>
                </a:solidFill>
                <a:uFill>
                  <a:solidFill>
                    <a:srgbClr val="ffffff"/>
                  </a:solidFill>
                </a:uFill>
                <a:latin typeface="Calibri"/>
              </a:rPr>
              <a:t>Lorem ipsum dolor sit amet, consectetur adipiscing elit, sed do eiusmod tempor incididunt ut labore et dolore magna aliqua. </a:t>
            </a:r>
            <a:endParaRPr b="0" lang="en-US" sz="1800" spc="-1" strike="noStrike">
              <a:solidFill>
                <a:srgbClr val="ffffff"/>
              </a:solidFill>
              <a:uFill>
                <a:solidFill>
                  <a:srgbClr val="ffffff"/>
                </a:solidFill>
              </a:uFill>
              <a:latin typeface="Arial"/>
            </a:endParaRPr>
          </a:p>
        </p:txBody>
      </p:sp>
      <p:sp>
        <p:nvSpPr>
          <p:cNvPr id="875" name="CustomShape 8"/>
          <p:cNvSpPr/>
          <p:nvPr/>
        </p:nvSpPr>
        <p:spPr>
          <a:xfrm>
            <a:off x="9389520" y="3782520"/>
            <a:ext cx="1828440" cy="609120"/>
          </a:xfrm>
          <a:prstGeom prst="rect">
            <a:avLst/>
          </a:prstGeom>
          <a:solidFill>
            <a:srgbClr val="0d0d0d">
              <a:alpha val="75000"/>
            </a:srgbClr>
          </a:solidFill>
          <a:ln>
            <a:noFill/>
          </a:ln>
        </p:spPr>
        <p:style>
          <a:lnRef idx="0"/>
          <a:fillRef idx="0"/>
          <a:effectRef idx="0"/>
          <a:fontRef idx="minor"/>
        </p:style>
        <p:txBody>
          <a:bodyPr lIns="0" rIns="0" tIns="0" bIns="0" anchor="ctr"/>
          <a:p>
            <a:pPr algn="ctr">
              <a:lnSpc>
                <a:spcPct val="100000"/>
              </a:lnSpc>
            </a:pPr>
            <a:r>
              <a:rPr b="1" lang="en-US" sz="2000" spc="-1" strike="noStrike">
                <a:solidFill>
                  <a:srgbClr val="5a8c39"/>
                </a:solidFill>
                <a:uFill>
                  <a:solidFill>
                    <a:srgbClr val="ffffff"/>
                  </a:solidFill>
                </a:uFill>
                <a:latin typeface="Calibri"/>
              </a:rPr>
              <a:t>Title Goes Here</a:t>
            </a:r>
            <a:endParaRPr b="0" lang="en-US" sz="1800" spc="-1" strike="noStrike">
              <a:solidFill>
                <a:srgbClr val="ffffff"/>
              </a:solidFill>
              <a:uFill>
                <a:solidFill>
                  <a:srgbClr val="ffffff"/>
                </a:solidFill>
              </a:uFill>
              <a:latin typeface="Arial"/>
            </a:endParaRPr>
          </a:p>
        </p:txBody>
      </p:sp>
      <p:sp>
        <p:nvSpPr>
          <p:cNvPr id="876" name="CustomShape 9"/>
          <p:cNvSpPr/>
          <p:nvPr/>
        </p:nvSpPr>
        <p:spPr>
          <a:xfrm>
            <a:off x="9389520" y="4192560"/>
            <a:ext cx="2819520" cy="1065240"/>
          </a:xfrm>
          <a:prstGeom prst="rect">
            <a:avLst/>
          </a:prstGeom>
          <a:noFill/>
          <a:ln>
            <a:noFill/>
          </a:ln>
        </p:spPr>
        <p:style>
          <a:lnRef idx="0"/>
          <a:fillRef idx="0"/>
          <a:effectRef idx="0"/>
          <a:fontRef idx="minor"/>
        </p:style>
        <p:txBody>
          <a:bodyPr lIns="0" rIns="0" tIns="0" bIns="0"/>
          <a:p>
            <a:pPr>
              <a:lnSpc>
                <a:spcPct val="100000"/>
              </a:lnSpc>
            </a:pPr>
            <a:r>
              <a:rPr b="0" lang="en-US" sz="1400" spc="-1" strike="noStrike">
                <a:solidFill>
                  <a:srgbClr val="d9d9d9"/>
                </a:solidFill>
                <a:uFill>
                  <a:solidFill>
                    <a:srgbClr val="ffffff"/>
                  </a:solidFill>
                </a:uFill>
                <a:latin typeface="Calibri"/>
              </a:rPr>
              <a:t>Lorem ipsum dolor sit amet, consectetur adipiscing elit, sed do eiusmod tempor incididunt ut labore et dolore magna aliqua. </a:t>
            </a:r>
            <a:endParaRPr b="0" lang="en-US" sz="1800" spc="-1" strike="noStrike">
              <a:solidFill>
                <a:srgbClr val="ffffff"/>
              </a:solidFill>
              <a:uFill>
                <a:solidFill>
                  <a:srgbClr val="ffffff"/>
                </a:solidFill>
              </a:uFill>
              <a:latin typeface="Arial"/>
            </a:endParaRPr>
          </a:p>
        </p:txBody>
      </p:sp>
      <p:pic>
        <p:nvPicPr>
          <p:cNvPr id="877" name="Picture Placeholder 10" descr=""/>
          <p:cNvPicPr/>
          <p:nvPr/>
        </p:nvPicPr>
        <p:blipFill>
          <a:blip r:embed="rId2"/>
          <a:srcRect l="0" t="30" r="0" b="30"/>
          <a:stretch/>
        </p:blipFill>
        <p:spPr>
          <a:xfrm>
            <a:off x="4517640" y="3064680"/>
            <a:ext cx="3154320" cy="3154320"/>
          </a:xfrm>
          <a:prstGeom prst="rect">
            <a:avLst/>
          </a:prstGeom>
          <a:ln w="76320">
            <a:solidFill>
              <a:srgbClr val="a6a6a6"/>
            </a:solidFill>
            <a:round/>
          </a:ln>
        </p:spPr>
      </p:pic>
      <p:sp>
        <p:nvSpPr>
          <p:cNvPr id="878" name="CustomShape 10"/>
          <p:cNvSpPr/>
          <p:nvPr/>
        </p:nvSpPr>
        <p:spPr>
          <a:xfrm>
            <a:off x="3739680" y="1853640"/>
            <a:ext cx="2260440" cy="1814400"/>
          </a:xfrm>
          <a:custGeom>
            <a:avLst/>
            <a:gdLst/>
            <a:ahLst/>
            <a:rect l="l" t="t" r="r" b="b"/>
            <a:pathLst>
              <a:path w="295" h="237">
                <a:moveTo>
                  <a:pt x="148" y="205"/>
                </a:moveTo>
                <a:cubicBezTo>
                  <a:pt x="138" y="215"/>
                  <a:pt x="129" y="226"/>
                  <a:pt x="121" y="237"/>
                </a:cubicBezTo>
                <a:cubicBezTo>
                  <a:pt x="0" y="167"/>
                  <a:pt x="0" y="167"/>
                  <a:pt x="0" y="167"/>
                </a:cubicBezTo>
                <a:cubicBezTo>
                  <a:pt x="14" y="145"/>
                  <a:pt x="30" y="125"/>
                  <a:pt x="49" y="106"/>
                </a:cubicBezTo>
                <a:cubicBezTo>
                  <a:pt x="118" y="38"/>
                  <a:pt x="200" y="2"/>
                  <a:pt x="295" y="0"/>
                </a:cubicBezTo>
                <a:cubicBezTo>
                  <a:pt x="295" y="139"/>
                  <a:pt x="295" y="139"/>
                  <a:pt x="295" y="139"/>
                </a:cubicBezTo>
                <a:cubicBezTo>
                  <a:pt x="238" y="142"/>
                  <a:pt x="189" y="164"/>
                  <a:pt x="148" y="205"/>
                </a:cubicBezTo>
                <a:close/>
              </a:path>
            </a:pathLst>
          </a:custGeom>
          <a:gradFill>
            <a:gsLst>
              <a:gs pos="0">
                <a:srgbClr val="ea6b14"/>
              </a:gs>
              <a:gs pos="100000">
                <a:srgbClr val="b85410"/>
              </a:gs>
            </a:gsLst>
            <a:path path="circle"/>
          </a:gradFill>
          <a:ln w="9360">
            <a:noFill/>
          </a:ln>
        </p:spPr>
        <p:style>
          <a:lnRef idx="0"/>
          <a:fillRef idx="0"/>
          <a:effectRef idx="0"/>
          <a:fontRef idx="minor"/>
        </p:style>
      </p:sp>
      <p:sp>
        <p:nvSpPr>
          <p:cNvPr id="879" name="CustomShape 11"/>
          <p:cNvSpPr/>
          <p:nvPr/>
        </p:nvSpPr>
        <p:spPr>
          <a:xfrm>
            <a:off x="4500720" y="2247840"/>
            <a:ext cx="917280" cy="917280"/>
          </a:xfrm>
          <a:prstGeom prst="ellipse">
            <a:avLst/>
          </a:prstGeom>
          <a:blipFill>
            <a:blip r:embed="rId3"/>
            <a:stretch>
              <a:fillRect l="-2984" t="-2984" r="-2984" b="-2984"/>
            </a:stretch>
          </a:blipFill>
          <a:ln w="6480">
            <a:noFill/>
          </a:ln>
          <a:effectLst>
            <a:outerShdw dist="37674" dir="2700000">
              <a:srgbClr val="000000">
                <a:alpha val="40000"/>
              </a:srgbClr>
            </a:outerShdw>
          </a:effectLst>
        </p:spPr>
        <p:style>
          <a:lnRef idx="0"/>
          <a:fillRef idx="0"/>
          <a:effectRef idx="0"/>
          <a:fontRef idx="minor"/>
        </p:style>
      </p:sp>
      <p:sp>
        <p:nvSpPr>
          <p:cNvPr id="880" name="CustomShape 12"/>
          <p:cNvSpPr/>
          <p:nvPr/>
        </p:nvSpPr>
        <p:spPr>
          <a:xfrm>
            <a:off x="3302640" y="3295080"/>
            <a:ext cx="1265040" cy="2673000"/>
          </a:xfrm>
          <a:custGeom>
            <a:avLst/>
            <a:gdLst/>
            <a:ahLst/>
            <a:rect l="l" t="t" r="r" b="b"/>
            <a:pathLst>
              <a:path w="165" h="349">
                <a:moveTo>
                  <a:pt x="165" y="70"/>
                </a:moveTo>
                <a:cubicBezTo>
                  <a:pt x="148" y="102"/>
                  <a:pt x="139" y="137"/>
                  <a:pt x="139" y="176"/>
                </a:cubicBezTo>
                <a:cubicBezTo>
                  <a:pt x="139" y="214"/>
                  <a:pt x="147" y="249"/>
                  <a:pt x="164" y="280"/>
                </a:cubicBezTo>
                <a:cubicBezTo>
                  <a:pt x="42" y="349"/>
                  <a:pt x="42" y="349"/>
                  <a:pt x="42" y="349"/>
                </a:cubicBezTo>
                <a:cubicBezTo>
                  <a:pt x="14" y="298"/>
                  <a:pt x="0" y="240"/>
                  <a:pt x="0" y="176"/>
                </a:cubicBezTo>
                <a:cubicBezTo>
                  <a:pt x="0" y="112"/>
                  <a:pt x="14" y="53"/>
                  <a:pt x="44" y="0"/>
                </a:cubicBezTo>
                <a:lnTo>
                  <a:pt x="165" y="70"/>
                </a:lnTo>
                <a:close/>
              </a:path>
            </a:pathLst>
          </a:custGeom>
          <a:gradFill>
            <a:gsLst>
              <a:gs pos="0">
                <a:srgbClr val="408bce"/>
              </a:gs>
              <a:gs pos="100000">
                <a:srgbClr val="2b6da9"/>
              </a:gs>
            </a:gsLst>
            <a:path path="circle"/>
          </a:gradFill>
          <a:ln w="9360">
            <a:noFill/>
          </a:ln>
        </p:spPr>
        <p:style>
          <a:lnRef idx="0"/>
          <a:fillRef idx="0"/>
          <a:effectRef idx="0"/>
          <a:fontRef idx="minor"/>
        </p:style>
      </p:sp>
      <p:sp>
        <p:nvSpPr>
          <p:cNvPr id="881" name="CustomShape 13"/>
          <p:cNvSpPr/>
          <p:nvPr/>
        </p:nvSpPr>
        <p:spPr>
          <a:xfrm>
            <a:off x="3397680" y="4145040"/>
            <a:ext cx="917280" cy="917280"/>
          </a:xfrm>
          <a:prstGeom prst="ellipse">
            <a:avLst/>
          </a:prstGeom>
          <a:blipFill>
            <a:blip r:embed="rId4"/>
            <a:stretch>
              <a:fillRect l="-2984" t="-2984" r="-2984" b="-2984"/>
            </a:stretch>
          </a:blipFill>
          <a:ln w="6480">
            <a:noFill/>
          </a:ln>
          <a:effectLst>
            <a:outerShdw dist="37674" dir="2700000">
              <a:srgbClr val="000000">
                <a:alpha val="40000"/>
              </a:srgbClr>
            </a:outerShdw>
          </a:effectLst>
        </p:spPr>
        <p:style>
          <a:lnRef idx="0"/>
          <a:fillRef idx="0"/>
          <a:effectRef idx="0"/>
          <a:fontRef idx="minor"/>
        </p:style>
      </p:sp>
      <p:sp>
        <p:nvSpPr>
          <p:cNvPr id="882" name="CustomShape 14"/>
          <p:cNvSpPr/>
          <p:nvPr/>
        </p:nvSpPr>
        <p:spPr>
          <a:xfrm>
            <a:off x="6182640" y="1856520"/>
            <a:ext cx="2305800" cy="1868760"/>
          </a:xfrm>
          <a:custGeom>
            <a:avLst/>
            <a:gdLst/>
            <a:ahLst/>
            <a:rect l="l" t="t" r="r" b="b"/>
            <a:pathLst>
              <a:path w="301" h="244">
                <a:moveTo>
                  <a:pt x="301" y="175"/>
                </a:moveTo>
                <a:cubicBezTo>
                  <a:pt x="179" y="244"/>
                  <a:pt x="179" y="244"/>
                  <a:pt x="179" y="244"/>
                </a:cubicBezTo>
                <a:cubicBezTo>
                  <a:pt x="170" y="230"/>
                  <a:pt x="160" y="217"/>
                  <a:pt x="147" y="205"/>
                </a:cubicBezTo>
                <a:cubicBezTo>
                  <a:pt x="106" y="164"/>
                  <a:pt x="57" y="142"/>
                  <a:pt x="0" y="139"/>
                </a:cubicBezTo>
                <a:cubicBezTo>
                  <a:pt x="0" y="0"/>
                  <a:pt x="0" y="0"/>
                  <a:pt x="0" y="0"/>
                </a:cubicBezTo>
                <a:cubicBezTo>
                  <a:pt x="96" y="2"/>
                  <a:pt x="178" y="38"/>
                  <a:pt x="246" y="106"/>
                </a:cubicBezTo>
                <a:cubicBezTo>
                  <a:pt x="268" y="128"/>
                  <a:pt x="286" y="150"/>
                  <a:pt x="301" y="175"/>
                </a:cubicBezTo>
                <a:close/>
              </a:path>
            </a:pathLst>
          </a:custGeom>
          <a:gradFill>
            <a:gsLst>
              <a:gs pos="0">
                <a:srgbClr val="939393"/>
              </a:gs>
              <a:gs pos="100000">
                <a:srgbClr val="737373"/>
              </a:gs>
            </a:gsLst>
            <a:path path="circle"/>
          </a:gradFill>
          <a:ln w="9360">
            <a:noFill/>
          </a:ln>
        </p:spPr>
        <p:style>
          <a:lnRef idx="0"/>
          <a:fillRef idx="0"/>
          <a:effectRef idx="0"/>
          <a:fontRef idx="minor"/>
        </p:style>
      </p:sp>
      <p:sp>
        <p:nvSpPr>
          <p:cNvPr id="883" name="CustomShape 15"/>
          <p:cNvSpPr/>
          <p:nvPr/>
        </p:nvSpPr>
        <p:spPr>
          <a:xfrm>
            <a:off x="6738120" y="2253960"/>
            <a:ext cx="917280" cy="917280"/>
          </a:xfrm>
          <a:prstGeom prst="ellipse">
            <a:avLst/>
          </a:prstGeom>
          <a:blipFill>
            <a:blip r:embed="rId5"/>
            <a:stretch>
              <a:fillRect l="-2984" t="-2953" r="-2984" b="-2953"/>
            </a:stretch>
          </a:blipFill>
          <a:ln w="6480">
            <a:noFill/>
          </a:ln>
          <a:effectLst>
            <a:outerShdw dist="37674" dir="2700000">
              <a:srgbClr val="000000">
                <a:alpha val="40000"/>
              </a:srgbClr>
            </a:outerShdw>
          </a:effectLst>
        </p:spPr>
        <p:style>
          <a:lnRef idx="0"/>
          <a:fillRef idx="0"/>
          <a:effectRef idx="0"/>
          <a:fontRef idx="minor"/>
        </p:style>
      </p:sp>
      <p:sp>
        <p:nvSpPr>
          <p:cNvPr id="884" name="CustomShape 16"/>
          <p:cNvSpPr/>
          <p:nvPr/>
        </p:nvSpPr>
        <p:spPr>
          <a:xfrm>
            <a:off x="7639200" y="3329640"/>
            <a:ext cx="1249920" cy="2603160"/>
          </a:xfrm>
          <a:custGeom>
            <a:avLst/>
            <a:gdLst/>
            <a:ahLst/>
            <a:rect l="l" t="t" r="r" b="b"/>
            <a:pathLst>
              <a:path w="163" h="340">
                <a:moveTo>
                  <a:pt x="0" y="69"/>
                </a:moveTo>
                <a:cubicBezTo>
                  <a:pt x="121" y="0"/>
                  <a:pt x="121" y="0"/>
                  <a:pt x="121" y="0"/>
                </a:cubicBezTo>
                <a:cubicBezTo>
                  <a:pt x="149" y="51"/>
                  <a:pt x="163" y="108"/>
                  <a:pt x="163" y="171"/>
                </a:cubicBezTo>
                <a:cubicBezTo>
                  <a:pt x="163" y="233"/>
                  <a:pt x="150" y="289"/>
                  <a:pt x="123" y="340"/>
                </a:cubicBezTo>
                <a:cubicBezTo>
                  <a:pt x="1" y="270"/>
                  <a:pt x="1" y="270"/>
                  <a:pt x="1" y="270"/>
                </a:cubicBezTo>
                <a:cubicBezTo>
                  <a:pt x="16" y="240"/>
                  <a:pt x="23" y="207"/>
                  <a:pt x="23" y="171"/>
                </a:cubicBezTo>
                <a:cubicBezTo>
                  <a:pt x="23" y="134"/>
                  <a:pt x="15" y="100"/>
                  <a:pt x="0" y="69"/>
                </a:cubicBezTo>
                <a:close/>
              </a:path>
            </a:pathLst>
          </a:custGeom>
          <a:gradFill>
            <a:gsLst>
              <a:gs pos="0">
                <a:srgbClr val="649a3f"/>
              </a:gs>
              <a:gs pos="100000">
                <a:srgbClr val="4e7932"/>
              </a:gs>
            </a:gsLst>
            <a:path path="circle"/>
          </a:gradFill>
          <a:ln w="9360">
            <a:noFill/>
          </a:ln>
        </p:spPr>
        <p:style>
          <a:lnRef idx="0"/>
          <a:fillRef idx="0"/>
          <a:effectRef idx="0"/>
          <a:fontRef idx="minor"/>
        </p:style>
      </p:sp>
      <p:sp>
        <p:nvSpPr>
          <p:cNvPr id="885" name="CustomShape 17"/>
          <p:cNvSpPr/>
          <p:nvPr/>
        </p:nvSpPr>
        <p:spPr>
          <a:xfrm>
            <a:off x="7889760" y="4145040"/>
            <a:ext cx="917280" cy="917280"/>
          </a:xfrm>
          <a:prstGeom prst="ellipse">
            <a:avLst/>
          </a:prstGeom>
          <a:blipFill>
            <a:blip r:embed="rId6"/>
            <a:stretch>
              <a:fillRect l="-2984" t="-2953" r="-2984" b="-2953"/>
            </a:stretch>
          </a:blipFill>
          <a:ln w="6480">
            <a:noFill/>
          </a:ln>
          <a:effectLst>
            <a:outerShdw dist="37674" dir="2700000">
              <a:srgbClr val="000000">
                <a:alpha val="40000"/>
              </a:srgbClr>
            </a:outerShdw>
          </a:effectLst>
        </p:spPr>
        <p:style>
          <a:lnRef idx="0"/>
          <a:fillRef idx="0"/>
          <a:effectRef idx="0"/>
          <a:fontRef idx="minor"/>
        </p:style>
      </p:sp>
      <p:sp>
        <p:nvSpPr>
          <p:cNvPr id="886" name="CustomShape 18"/>
          <p:cNvSpPr/>
          <p:nvPr/>
        </p:nvSpPr>
        <p:spPr>
          <a:xfrm>
            <a:off x="195120" y="270360"/>
            <a:ext cx="2802600" cy="456120"/>
          </a:xfrm>
          <a:prstGeom prst="rect">
            <a:avLst/>
          </a:prstGeom>
          <a:solidFill>
            <a:srgbClr val="000000">
              <a:alpha val="50000"/>
            </a:srgbClr>
          </a:solidFill>
          <a:ln>
            <a:solidFill>
              <a:srgbClr val="000000"/>
            </a:solidFill>
          </a:ln>
        </p:spPr>
        <p:style>
          <a:lnRef idx="0"/>
          <a:fillRef idx="0"/>
          <a:effectRef idx="0"/>
          <a:fontRef idx="minor"/>
        </p:style>
        <p:txBody>
          <a:bodyPr lIns="90000" rIns="90000" tIns="45000" bIns="45000"/>
          <a:p>
            <a:pPr algn="ctr">
              <a:lnSpc>
                <a:spcPct val="100000"/>
              </a:lnSpc>
            </a:pPr>
            <a:r>
              <a:rPr b="0" lang="en-US" sz="2400" spc="-1" strike="noStrike">
                <a:solidFill>
                  <a:srgbClr val="d9d9d9"/>
                </a:solidFill>
                <a:uFill>
                  <a:solidFill>
                    <a:srgbClr val="ffffff"/>
                  </a:solidFill>
                </a:uFill>
                <a:latin typeface="Calibri"/>
              </a:rPr>
              <a:t>Slide Title</a:t>
            </a:r>
            <a:endParaRPr b="0" lang="en-US" sz="1800" spc="-1" strike="noStrike">
              <a:solidFill>
                <a:srgbClr val="ffffff"/>
              </a:solidFill>
              <a:uFill>
                <a:solidFill>
                  <a:srgbClr val="ffffff"/>
                </a:solidFill>
              </a:uFill>
              <a:latin typeface="Arial"/>
            </a:endParaRPr>
          </a:p>
        </p:txBody>
      </p:sp>
    </p:spTree>
  </p:cSld>
  <p:transition spd="slow">
    <p:push dir="u"/>
  </p:transition>
  <p:timing>
    <p:tnLst>
      <p:par>
        <p:cTn id="555" dur="indefinite" restart="never" nodeType="tmRoot">
          <p:childTnLst>
            <p:seq>
              <p:cTn id="556" dur="indefinite" nodeType="mainSeq">
                <p:childTnLst>
                  <p:par>
                    <p:cTn id="557" fill="hold">
                      <p:stCondLst>
                        <p:cond delay="0"/>
                      </p:stCondLst>
                      <p:childTnLst>
                        <p:par>
                          <p:cTn id="558" fill="hold">
                            <p:stCondLst>
                              <p:cond delay="0"/>
                            </p:stCondLst>
                            <p:childTnLst>
                              <p:par>
                                <p:cTn id="559" nodeType="withEffect" fill="hold" presetClass="entr" presetID="16" presetSubtype="21">
                                  <p:stCondLst>
                                    <p:cond delay="0"/>
                                  </p:stCondLst>
                                  <p:childTnLst>
                                    <p:set>
                                      <p:cBhvr>
                                        <p:cTn id="560" dur="1" fill="hold">
                                          <p:stCondLst>
                                            <p:cond delay="0"/>
                                          </p:stCondLst>
                                        </p:cTn>
                                        <p:tgtEl>
                                          <p:spTgt spid="868"/>
                                        </p:tgtEl>
                                        <p:attrNameLst>
                                          <p:attrName>style.visibility</p:attrName>
                                        </p:attrNameLst>
                                      </p:cBhvr>
                                      <p:to>
                                        <p:strVal val="visible"/>
                                      </p:to>
                                    </p:set>
                                    <p:animEffect filter="barn(inVertical)" transition="out">
                                      <p:cBhvr additive="repl">
                                        <p:cTn id="561" dur="500"/>
                                        <p:tgtEl>
                                          <p:spTgt spid="868"/>
                                        </p:tgtEl>
                                      </p:cBhvr>
                                    </p:animEffect>
                                  </p:childTnLst>
                                </p:cTn>
                              </p:par>
                            </p:childTnLst>
                          </p:cTn>
                        </p:par>
                        <p:par>
                          <p:cTn id="562" fill="hold">
                            <p:stCondLst>
                              <p:cond delay="500"/>
                            </p:stCondLst>
                            <p:childTnLst>
                              <p:par>
                                <p:cTn id="563" nodeType="afterEffect" fill="hold" presetClass="entr" presetID="22" presetSubtype="4">
                                  <p:stCondLst>
                                    <p:cond delay="0"/>
                                  </p:stCondLst>
                                  <p:childTnLst>
                                    <p:set>
                                      <p:cBhvr>
                                        <p:cTn id="564" dur="1" fill="hold">
                                          <p:stCondLst>
                                            <p:cond delay="0"/>
                                          </p:stCondLst>
                                        </p:cTn>
                                        <p:tgtEl>
                                          <p:spTgt spid="880"/>
                                        </p:tgtEl>
                                        <p:attrNameLst>
                                          <p:attrName>style.visibility</p:attrName>
                                        </p:attrNameLst>
                                      </p:cBhvr>
                                      <p:to>
                                        <p:strVal val="visible"/>
                                      </p:to>
                                    </p:set>
                                    <p:animEffect filter="wipe(down)" transition="out">
                                      <p:cBhvr additive="repl">
                                        <p:cTn id="565" dur="500"/>
                                        <p:tgtEl>
                                          <p:spTgt spid="880"/>
                                        </p:tgtEl>
                                      </p:cBhvr>
                                    </p:animEffect>
                                  </p:childTnLst>
                                </p:cTn>
                              </p:par>
                            </p:childTnLst>
                          </p:cTn>
                        </p:par>
                        <p:par>
                          <p:cTn id="566" fill="hold">
                            <p:stCondLst>
                              <p:cond delay="1000"/>
                            </p:stCondLst>
                            <p:childTnLst>
                              <p:par>
                                <p:cTn id="567" nodeType="afterEffect" fill="hold" presetClass="entr" presetID="53" presetSubtype="16">
                                  <p:stCondLst>
                                    <p:cond delay="0"/>
                                  </p:stCondLst>
                                  <p:childTnLst>
                                    <p:set>
                                      <p:cBhvr>
                                        <p:cTn id="568" dur="1" fill="hold">
                                          <p:stCondLst>
                                            <p:cond delay="0"/>
                                          </p:stCondLst>
                                        </p:cTn>
                                        <p:tgtEl>
                                          <p:spTgt spid="881"/>
                                        </p:tgtEl>
                                        <p:attrNameLst>
                                          <p:attrName>style.visibility</p:attrName>
                                        </p:attrNameLst>
                                      </p:cBhvr>
                                      <p:to>
                                        <p:strVal val="visible"/>
                                      </p:to>
                                    </p:set>
                                    <p:anim calcmode="lin" valueType="num">
                                      <p:cBhvr additive="repl">
                                        <p:cTn id="569" dur="500" fill="hold"/>
                                        <p:tgtEl>
                                          <p:spTgt spid="881"/>
                                        </p:tgtEl>
                                        <p:attrNameLst>
                                          <p:attrName/>
                                        </p:attrNameLst>
                                      </p:cBhvr>
                                      <p:tavLst>
                                        <p:tav tm="0">
                                          <p:val>
                                            <p:strVal val="0"/>
                                          </p:val>
                                        </p:tav>
                                        <p:tav tm="100000">
                                          <p:val>
                                            <p:strVal val="#ppt_w"/>
                                          </p:val>
                                        </p:tav>
                                      </p:tavLst>
                                    </p:anim>
                                    <p:anim calcmode="lin" valueType="num">
                                      <p:cBhvr additive="repl">
                                        <p:cTn id="570" dur="500" fill="hold"/>
                                        <p:tgtEl>
                                          <p:spTgt spid="881"/>
                                        </p:tgtEl>
                                        <p:attrNameLst>
                                          <p:attrName/>
                                        </p:attrNameLst>
                                      </p:cBhvr>
                                      <p:tavLst>
                                        <p:tav tm="0">
                                          <p:val>
                                            <p:strVal val="0"/>
                                          </p:val>
                                        </p:tav>
                                        <p:tav tm="100000">
                                          <p:val>
                                            <p:strVal val="#ppt_h"/>
                                          </p:val>
                                        </p:tav>
                                      </p:tavLst>
                                    </p:anim>
                                    <p:animEffect filter="fade" transition="in">
                                      <p:cBhvr additive="repl">
                                        <p:cTn id="571" dur="500"/>
                                        <p:tgtEl>
                                          <p:spTgt spid="881"/>
                                        </p:tgtEl>
                                      </p:cBhvr>
                                    </p:animEffect>
                                  </p:childTnLst>
                                </p:cTn>
                              </p:par>
                            </p:childTnLst>
                          </p:cTn>
                        </p:par>
                        <p:par>
                          <p:cTn id="572" fill="hold">
                            <p:stCondLst>
                              <p:cond delay="1500"/>
                            </p:stCondLst>
                            <p:childTnLst>
                              <p:par>
                                <p:cTn id="573" nodeType="afterEffect" fill="hold" presetClass="entr" presetID="22" presetSubtype="1">
                                  <p:stCondLst>
                                    <p:cond delay="0"/>
                                  </p:stCondLst>
                                  <p:childTnLst>
                                    <p:set>
                                      <p:cBhvr>
                                        <p:cTn id="574" dur="1" fill="hold">
                                          <p:stCondLst>
                                            <p:cond delay="0"/>
                                          </p:stCondLst>
                                        </p:cTn>
                                        <p:tgtEl>
                                          <p:spTgt spid="-1"/>
                                        </p:tgtEl>
                                        <p:attrNameLst>
                                          <p:attrName>style.visibility</p:attrName>
                                        </p:attrNameLst>
                                      </p:cBhvr>
                                      <p:to>
                                        <p:strVal val="visible"/>
                                      </p:to>
                                    </p:set>
                                    <p:animEffect filter="wipe(up)" transition="in">
                                      <p:cBhvr additive="repl">
                                        <p:cTn id="575" dur="500"/>
                                        <p:tgtEl>
                                          <p:spTgt spid="-1"/>
                                        </p:tgtEl>
                                      </p:cBhvr>
                                    </p:animEffect>
                                  </p:childTnLst>
                                </p:cTn>
                              </p:par>
                            </p:childTnLst>
                          </p:cTn>
                        </p:par>
                        <p:par>
                          <p:cTn id="576" fill="hold">
                            <p:stCondLst>
                              <p:cond delay="2000"/>
                            </p:stCondLst>
                            <p:childTnLst>
                              <p:par>
                                <p:cTn id="577" nodeType="afterEffect" fill="hold" presetClass="entr" presetID="22" presetSubtype="1">
                                  <p:stCondLst>
                                    <p:cond delay="0"/>
                                  </p:stCondLst>
                                  <p:childTnLst>
                                    <p:set>
                                      <p:cBhvr>
                                        <p:cTn id="578" dur="1" fill="hold">
                                          <p:stCondLst>
                                            <p:cond delay="0"/>
                                          </p:stCondLst>
                                        </p:cTn>
                                        <p:tgtEl>
                                          <p:spTgt spid="-1"/>
                                        </p:tgtEl>
                                        <p:attrNameLst>
                                          <p:attrName>style.visibility</p:attrName>
                                        </p:attrNameLst>
                                      </p:cBhvr>
                                      <p:to>
                                        <p:strVal val="visible"/>
                                      </p:to>
                                    </p:set>
                                    <p:animEffect filter="wipe(up)" transition="in">
                                      <p:cBhvr additive="repl">
                                        <p:cTn id="579" dur="500"/>
                                        <p:tgtEl>
                                          <p:spTgt spid="-1"/>
                                        </p:tgtEl>
                                      </p:cBhvr>
                                    </p:animEffect>
                                  </p:childTnLst>
                                </p:cTn>
                              </p:par>
                            </p:childTnLst>
                          </p:cTn>
                        </p:par>
                        <p:par>
                          <p:cTn id="580" fill="hold">
                            <p:stCondLst>
                              <p:cond delay="2500"/>
                            </p:stCondLst>
                            <p:childTnLst>
                              <p:par>
                                <p:cTn id="581" nodeType="afterEffect" fill="hold" presetClass="entr" presetID="22" presetSubtype="4">
                                  <p:stCondLst>
                                    <p:cond delay="0"/>
                                  </p:stCondLst>
                                  <p:childTnLst>
                                    <p:set>
                                      <p:cBhvr>
                                        <p:cTn id="582" dur="1" fill="hold">
                                          <p:stCondLst>
                                            <p:cond delay="0"/>
                                          </p:stCondLst>
                                        </p:cTn>
                                        <p:tgtEl>
                                          <p:spTgt spid="878"/>
                                        </p:tgtEl>
                                        <p:attrNameLst>
                                          <p:attrName>style.visibility</p:attrName>
                                        </p:attrNameLst>
                                      </p:cBhvr>
                                      <p:to>
                                        <p:strVal val="visible"/>
                                      </p:to>
                                    </p:set>
                                    <p:animEffect filter="wipe(down)" transition="out">
                                      <p:cBhvr additive="repl">
                                        <p:cTn id="583" dur="500"/>
                                        <p:tgtEl>
                                          <p:spTgt spid="878"/>
                                        </p:tgtEl>
                                      </p:cBhvr>
                                    </p:animEffect>
                                  </p:childTnLst>
                                </p:cTn>
                              </p:par>
                            </p:childTnLst>
                          </p:cTn>
                        </p:par>
                        <p:par>
                          <p:cTn id="584" fill="hold">
                            <p:stCondLst>
                              <p:cond delay="3000"/>
                            </p:stCondLst>
                            <p:childTnLst>
                              <p:par>
                                <p:cTn id="585" nodeType="afterEffect" fill="hold" presetClass="entr" presetID="53" presetSubtype="16">
                                  <p:stCondLst>
                                    <p:cond delay="0"/>
                                  </p:stCondLst>
                                  <p:childTnLst>
                                    <p:set>
                                      <p:cBhvr>
                                        <p:cTn id="586" dur="1" fill="hold">
                                          <p:stCondLst>
                                            <p:cond delay="0"/>
                                          </p:stCondLst>
                                        </p:cTn>
                                        <p:tgtEl>
                                          <p:spTgt spid="879"/>
                                        </p:tgtEl>
                                        <p:attrNameLst>
                                          <p:attrName>style.visibility</p:attrName>
                                        </p:attrNameLst>
                                      </p:cBhvr>
                                      <p:to>
                                        <p:strVal val="visible"/>
                                      </p:to>
                                    </p:set>
                                    <p:anim calcmode="lin" valueType="num">
                                      <p:cBhvr additive="repl">
                                        <p:cTn id="587" dur="500" fill="hold"/>
                                        <p:tgtEl>
                                          <p:spTgt spid="879"/>
                                        </p:tgtEl>
                                        <p:attrNameLst>
                                          <p:attrName/>
                                        </p:attrNameLst>
                                      </p:cBhvr>
                                      <p:tavLst>
                                        <p:tav tm="0">
                                          <p:val>
                                            <p:strVal val="0"/>
                                          </p:val>
                                        </p:tav>
                                        <p:tav tm="100000">
                                          <p:val>
                                            <p:strVal val="#ppt_w"/>
                                          </p:val>
                                        </p:tav>
                                      </p:tavLst>
                                    </p:anim>
                                    <p:anim calcmode="lin" valueType="num">
                                      <p:cBhvr additive="repl">
                                        <p:cTn id="588" dur="500" fill="hold"/>
                                        <p:tgtEl>
                                          <p:spTgt spid="879"/>
                                        </p:tgtEl>
                                        <p:attrNameLst>
                                          <p:attrName/>
                                        </p:attrNameLst>
                                      </p:cBhvr>
                                      <p:tavLst>
                                        <p:tav tm="0">
                                          <p:val>
                                            <p:strVal val="0"/>
                                          </p:val>
                                        </p:tav>
                                        <p:tav tm="100000">
                                          <p:val>
                                            <p:strVal val="#ppt_h"/>
                                          </p:val>
                                        </p:tav>
                                      </p:tavLst>
                                    </p:anim>
                                    <p:animEffect filter="fade" transition="in">
                                      <p:cBhvr additive="repl">
                                        <p:cTn id="589" dur="500"/>
                                        <p:tgtEl>
                                          <p:spTgt spid="879"/>
                                        </p:tgtEl>
                                      </p:cBhvr>
                                    </p:animEffect>
                                  </p:childTnLst>
                                </p:cTn>
                              </p:par>
                            </p:childTnLst>
                          </p:cTn>
                        </p:par>
                        <p:par>
                          <p:cTn id="590" fill="hold">
                            <p:stCondLst>
                              <p:cond delay="3500"/>
                            </p:stCondLst>
                            <p:childTnLst>
                              <p:par>
                                <p:cTn id="591" nodeType="afterEffect" fill="hold" presetClass="entr" presetID="22" presetSubtype="4">
                                  <p:stCondLst>
                                    <p:cond delay="0"/>
                                  </p:stCondLst>
                                  <p:childTnLst>
                                    <p:set>
                                      <p:cBhvr>
                                        <p:cTn id="592" dur="1" fill="hold">
                                          <p:stCondLst>
                                            <p:cond delay="0"/>
                                          </p:stCondLst>
                                        </p:cTn>
                                        <p:tgtEl>
                                          <p:spTgt spid="-1"/>
                                        </p:tgtEl>
                                        <p:attrNameLst>
                                          <p:attrName>style.visibility</p:attrName>
                                        </p:attrNameLst>
                                      </p:cBhvr>
                                      <p:to>
                                        <p:strVal val="visible"/>
                                      </p:to>
                                    </p:set>
                                    <p:animEffect filter="wipe(down)" transition="out">
                                      <p:cBhvr additive="repl">
                                        <p:cTn id="593" dur="500"/>
                                        <p:tgtEl>
                                          <p:spTgt spid="-1"/>
                                        </p:tgtEl>
                                      </p:cBhvr>
                                    </p:animEffect>
                                  </p:childTnLst>
                                </p:cTn>
                              </p:par>
                            </p:childTnLst>
                          </p:cTn>
                        </p:par>
                        <p:par>
                          <p:cTn id="594" fill="hold">
                            <p:stCondLst>
                              <p:cond delay="4000"/>
                            </p:stCondLst>
                            <p:childTnLst>
                              <p:par>
                                <p:cTn id="595" nodeType="afterEffect" fill="hold" presetClass="entr" presetID="22" presetSubtype="1">
                                  <p:stCondLst>
                                    <p:cond delay="0"/>
                                  </p:stCondLst>
                                  <p:childTnLst>
                                    <p:set>
                                      <p:cBhvr>
                                        <p:cTn id="596" dur="1" fill="hold">
                                          <p:stCondLst>
                                            <p:cond delay="0"/>
                                          </p:stCondLst>
                                        </p:cTn>
                                        <p:tgtEl>
                                          <p:spTgt spid="-1"/>
                                        </p:tgtEl>
                                        <p:attrNameLst>
                                          <p:attrName>style.visibility</p:attrName>
                                        </p:attrNameLst>
                                      </p:cBhvr>
                                      <p:to>
                                        <p:strVal val="visible"/>
                                      </p:to>
                                    </p:set>
                                    <p:animEffect filter="wipe(up)" transition="in">
                                      <p:cBhvr additive="repl">
                                        <p:cTn id="597" dur="500"/>
                                        <p:tgtEl>
                                          <p:spTgt spid="-1"/>
                                        </p:tgtEl>
                                      </p:cBhvr>
                                    </p:animEffect>
                                  </p:childTnLst>
                                </p:cTn>
                              </p:par>
                            </p:childTnLst>
                          </p:cTn>
                        </p:par>
                        <p:par>
                          <p:cTn id="598" fill="hold">
                            <p:stCondLst>
                              <p:cond delay="4500"/>
                            </p:stCondLst>
                            <p:childTnLst>
                              <p:par>
                                <p:cTn id="599" nodeType="afterEffect" fill="hold" presetClass="entr" presetID="22" presetSubtype="8">
                                  <p:stCondLst>
                                    <p:cond delay="0"/>
                                  </p:stCondLst>
                                  <p:childTnLst>
                                    <p:set>
                                      <p:cBhvr>
                                        <p:cTn id="600" dur="1" fill="hold">
                                          <p:stCondLst>
                                            <p:cond delay="0"/>
                                          </p:stCondLst>
                                        </p:cTn>
                                        <p:tgtEl>
                                          <p:spTgt spid="882"/>
                                        </p:tgtEl>
                                        <p:attrNameLst>
                                          <p:attrName>style.visibility</p:attrName>
                                        </p:attrNameLst>
                                      </p:cBhvr>
                                      <p:to>
                                        <p:strVal val="visible"/>
                                      </p:to>
                                    </p:set>
                                    <p:animEffect filter="wipe(left)" transition="in">
                                      <p:cBhvr additive="repl">
                                        <p:cTn id="601" dur="500"/>
                                        <p:tgtEl>
                                          <p:spTgt spid="882"/>
                                        </p:tgtEl>
                                      </p:cBhvr>
                                    </p:animEffect>
                                  </p:childTnLst>
                                </p:cTn>
                              </p:par>
                            </p:childTnLst>
                          </p:cTn>
                        </p:par>
                        <p:par>
                          <p:cTn id="602" fill="hold">
                            <p:stCondLst>
                              <p:cond delay="5000"/>
                            </p:stCondLst>
                            <p:childTnLst>
                              <p:par>
                                <p:cTn id="603" nodeType="afterEffect" fill="hold" presetClass="entr" presetID="53" presetSubtype="16">
                                  <p:stCondLst>
                                    <p:cond delay="0"/>
                                  </p:stCondLst>
                                  <p:childTnLst>
                                    <p:set>
                                      <p:cBhvr>
                                        <p:cTn id="604" dur="1" fill="hold">
                                          <p:stCondLst>
                                            <p:cond delay="0"/>
                                          </p:stCondLst>
                                        </p:cTn>
                                        <p:tgtEl>
                                          <p:spTgt spid="883"/>
                                        </p:tgtEl>
                                        <p:attrNameLst>
                                          <p:attrName>style.visibility</p:attrName>
                                        </p:attrNameLst>
                                      </p:cBhvr>
                                      <p:to>
                                        <p:strVal val="visible"/>
                                      </p:to>
                                    </p:set>
                                    <p:anim calcmode="lin" valueType="num">
                                      <p:cBhvr additive="repl">
                                        <p:cTn id="605" dur="500" fill="hold"/>
                                        <p:tgtEl>
                                          <p:spTgt spid="883"/>
                                        </p:tgtEl>
                                        <p:attrNameLst>
                                          <p:attrName/>
                                        </p:attrNameLst>
                                      </p:cBhvr>
                                      <p:tavLst>
                                        <p:tav tm="0">
                                          <p:val>
                                            <p:strVal val="0"/>
                                          </p:val>
                                        </p:tav>
                                        <p:tav tm="100000">
                                          <p:val>
                                            <p:strVal val="#ppt_w"/>
                                          </p:val>
                                        </p:tav>
                                      </p:tavLst>
                                    </p:anim>
                                    <p:anim calcmode="lin" valueType="num">
                                      <p:cBhvr additive="repl">
                                        <p:cTn id="606" dur="500" fill="hold"/>
                                        <p:tgtEl>
                                          <p:spTgt spid="883"/>
                                        </p:tgtEl>
                                        <p:attrNameLst>
                                          <p:attrName/>
                                        </p:attrNameLst>
                                      </p:cBhvr>
                                      <p:tavLst>
                                        <p:tav tm="0">
                                          <p:val>
                                            <p:strVal val="0"/>
                                          </p:val>
                                        </p:tav>
                                        <p:tav tm="100000">
                                          <p:val>
                                            <p:strVal val="#ppt_h"/>
                                          </p:val>
                                        </p:tav>
                                      </p:tavLst>
                                    </p:anim>
                                    <p:animEffect filter="fade" transition="in">
                                      <p:cBhvr additive="repl">
                                        <p:cTn id="607" dur="500"/>
                                        <p:tgtEl>
                                          <p:spTgt spid="883"/>
                                        </p:tgtEl>
                                      </p:cBhvr>
                                    </p:animEffect>
                                  </p:childTnLst>
                                </p:cTn>
                              </p:par>
                            </p:childTnLst>
                          </p:cTn>
                        </p:par>
                        <p:par>
                          <p:cTn id="608" fill="hold">
                            <p:stCondLst>
                              <p:cond delay="5500"/>
                            </p:stCondLst>
                            <p:childTnLst>
                              <p:par>
                                <p:cTn id="609" nodeType="afterEffect" fill="hold" presetClass="entr" presetID="22" presetSubtype="4">
                                  <p:stCondLst>
                                    <p:cond delay="0"/>
                                  </p:stCondLst>
                                  <p:childTnLst>
                                    <p:set>
                                      <p:cBhvr>
                                        <p:cTn id="610" dur="1" fill="hold">
                                          <p:stCondLst>
                                            <p:cond delay="0"/>
                                          </p:stCondLst>
                                        </p:cTn>
                                        <p:tgtEl>
                                          <p:spTgt spid="-1"/>
                                        </p:tgtEl>
                                        <p:attrNameLst>
                                          <p:attrName>style.visibility</p:attrName>
                                        </p:attrNameLst>
                                      </p:cBhvr>
                                      <p:to>
                                        <p:strVal val="visible"/>
                                      </p:to>
                                    </p:set>
                                    <p:animEffect filter="wipe(down)" transition="out">
                                      <p:cBhvr additive="repl">
                                        <p:cTn id="611" dur="500"/>
                                        <p:tgtEl>
                                          <p:spTgt spid="-1"/>
                                        </p:tgtEl>
                                      </p:cBhvr>
                                    </p:animEffect>
                                  </p:childTnLst>
                                </p:cTn>
                              </p:par>
                            </p:childTnLst>
                          </p:cTn>
                        </p:par>
                        <p:par>
                          <p:cTn id="612" fill="hold">
                            <p:stCondLst>
                              <p:cond delay="6000"/>
                            </p:stCondLst>
                            <p:childTnLst>
                              <p:par>
                                <p:cTn id="613" nodeType="afterEffect" fill="hold" presetClass="entr" presetID="22" presetSubtype="1">
                                  <p:stCondLst>
                                    <p:cond delay="0"/>
                                  </p:stCondLst>
                                  <p:childTnLst>
                                    <p:set>
                                      <p:cBhvr>
                                        <p:cTn id="614" dur="1" fill="hold">
                                          <p:stCondLst>
                                            <p:cond delay="0"/>
                                          </p:stCondLst>
                                        </p:cTn>
                                        <p:tgtEl>
                                          <p:spTgt spid="-1"/>
                                        </p:tgtEl>
                                        <p:attrNameLst>
                                          <p:attrName>style.visibility</p:attrName>
                                        </p:attrNameLst>
                                      </p:cBhvr>
                                      <p:to>
                                        <p:strVal val="visible"/>
                                      </p:to>
                                    </p:set>
                                    <p:animEffect filter="wipe(up)" transition="in">
                                      <p:cBhvr additive="repl">
                                        <p:cTn id="615" dur="500"/>
                                        <p:tgtEl>
                                          <p:spTgt spid="-1"/>
                                        </p:tgtEl>
                                      </p:cBhvr>
                                    </p:animEffect>
                                  </p:childTnLst>
                                </p:cTn>
                              </p:par>
                            </p:childTnLst>
                          </p:cTn>
                        </p:par>
                        <p:par>
                          <p:cTn id="616" fill="hold">
                            <p:stCondLst>
                              <p:cond delay="6500"/>
                            </p:stCondLst>
                            <p:childTnLst>
                              <p:par>
                                <p:cTn id="617" nodeType="afterEffect" fill="hold" presetClass="entr" presetID="22" presetSubtype="1">
                                  <p:stCondLst>
                                    <p:cond delay="0"/>
                                  </p:stCondLst>
                                  <p:childTnLst>
                                    <p:set>
                                      <p:cBhvr>
                                        <p:cTn id="618" dur="1" fill="hold">
                                          <p:stCondLst>
                                            <p:cond delay="0"/>
                                          </p:stCondLst>
                                        </p:cTn>
                                        <p:tgtEl>
                                          <p:spTgt spid="884"/>
                                        </p:tgtEl>
                                        <p:attrNameLst>
                                          <p:attrName>style.visibility</p:attrName>
                                        </p:attrNameLst>
                                      </p:cBhvr>
                                      <p:to>
                                        <p:strVal val="visible"/>
                                      </p:to>
                                    </p:set>
                                    <p:animEffect filter="wipe(up)" transition="in">
                                      <p:cBhvr additive="repl">
                                        <p:cTn id="619" dur="500"/>
                                        <p:tgtEl>
                                          <p:spTgt spid="884"/>
                                        </p:tgtEl>
                                      </p:cBhvr>
                                    </p:animEffect>
                                  </p:childTnLst>
                                </p:cTn>
                              </p:par>
                            </p:childTnLst>
                          </p:cTn>
                        </p:par>
                        <p:par>
                          <p:cTn id="620" fill="hold">
                            <p:stCondLst>
                              <p:cond delay="7000"/>
                            </p:stCondLst>
                            <p:childTnLst>
                              <p:par>
                                <p:cTn id="621" nodeType="afterEffect" fill="hold" presetClass="entr" presetID="53" presetSubtype="16">
                                  <p:stCondLst>
                                    <p:cond delay="0"/>
                                  </p:stCondLst>
                                  <p:childTnLst>
                                    <p:set>
                                      <p:cBhvr>
                                        <p:cTn id="622" dur="1" fill="hold">
                                          <p:stCondLst>
                                            <p:cond delay="0"/>
                                          </p:stCondLst>
                                        </p:cTn>
                                        <p:tgtEl>
                                          <p:spTgt spid="885"/>
                                        </p:tgtEl>
                                        <p:attrNameLst>
                                          <p:attrName>style.visibility</p:attrName>
                                        </p:attrNameLst>
                                      </p:cBhvr>
                                      <p:to>
                                        <p:strVal val="visible"/>
                                      </p:to>
                                    </p:set>
                                    <p:anim calcmode="lin" valueType="num">
                                      <p:cBhvr additive="repl">
                                        <p:cTn id="623" dur="500" fill="hold"/>
                                        <p:tgtEl>
                                          <p:spTgt spid="885"/>
                                        </p:tgtEl>
                                        <p:attrNameLst>
                                          <p:attrName/>
                                        </p:attrNameLst>
                                      </p:cBhvr>
                                      <p:tavLst>
                                        <p:tav tm="0">
                                          <p:val>
                                            <p:strVal val="0"/>
                                          </p:val>
                                        </p:tav>
                                        <p:tav tm="100000">
                                          <p:val>
                                            <p:strVal val="#ppt_w"/>
                                          </p:val>
                                        </p:tav>
                                      </p:tavLst>
                                    </p:anim>
                                    <p:anim calcmode="lin" valueType="num">
                                      <p:cBhvr additive="repl">
                                        <p:cTn id="624" dur="500" fill="hold"/>
                                        <p:tgtEl>
                                          <p:spTgt spid="885"/>
                                        </p:tgtEl>
                                        <p:attrNameLst>
                                          <p:attrName/>
                                        </p:attrNameLst>
                                      </p:cBhvr>
                                      <p:tavLst>
                                        <p:tav tm="0">
                                          <p:val>
                                            <p:strVal val="0"/>
                                          </p:val>
                                        </p:tav>
                                        <p:tav tm="100000">
                                          <p:val>
                                            <p:strVal val="#ppt_h"/>
                                          </p:val>
                                        </p:tav>
                                      </p:tavLst>
                                    </p:anim>
                                    <p:animEffect filter="fade" transition="in">
                                      <p:cBhvr additive="repl">
                                        <p:cTn id="625" dur="500"/>
                                        <p:tgtEl>
                                          <p:spTgt spid="885"/>
                                        </p:tgtEl>
                                      </p:cBhvr>
                                    </p:animEffect>
                                  </p:childTnLst>
                                </p:cTn>
                              </p:par>
                            </p:childTnLst>
                          </p:cTn>
                        </p:par>
                        <p:par>
                          <p:cTn id="626" fill="hold">
                            <p:stCondLst>
                              <p:cond delay="7500"/>
                            </p:stCondLst>
                            <p:childTnLst>
                              <p:par>
                                <p:cTn id="627" nodeType="afterEffect" fill="hold" presetClass="entr" presetID="22" presetSubtype="1">
                                  <p:stCondLst>
                                    <p:cond delay="0"/>
                                  </p:stCondLst>
                                  <p:childTnLst>
                                    <p:set>
                                      <p:cBhvr>
                                        <p:cTn id="628" dur="1" fill="hold">
                                          <p:stCondLst>
                                            <p:cond delay="0"/>
                                          </p:stCondLst>
                                        </p:cTn>
                                        <p:tgtEl>
                                          <p:spTgt spid="-1"/>
                                        </p:tgtEl>
                                        <p:attrNameLst>
                                          <p:attrName>style.visibility</p:attrName>
                                        </p:attrNameLst>
                                      </p:cBhvr>
                                      <p:to>
                                        <p:strVal val="visible"/>
                                      </p:to>
                                    </p:set>
                                    <p:animEffect filter="wipe(up)" transition="in">
                                      <p:cBhvr additive="repl">
                                        <p:cTn id="629" dur="500"/>
                                        <p:tgtEl>
                                          <p:spTgt spid="-1"/>
                                        </p:tgtEl>
                                      </p:cBhvr>
                                    </p:animEffect>
                                  </p:childTnLst>
                                </p:cTn>
                              </p:par>
                            </p:childTnLst>
                          </p:cTn>
                        </p:par>
                        <p:par>
                          <p:cTn id="630" fill="hold">
                            <p:stCondLst>
                              <p:cond delay="8000"/>
                            </p:stCondLst>
                            <p:childTnLst>
                              <p:par>
                                <p:cTn id="631" nodeType="afterEffect" fill="hold" presetClass="entr" presetID="22" presetSubtype="1">
                                  <p:stCondLst>
                                    <p:cond delay="0"/>
                                  </p:stCondLst>
                                  <p:childTnLst>
                                    <p:set>
                                      <p:cBhvr>
                                        <p:cTn id="632" dur="1" fill="hold">
                                          <p:stCondLst>
                                            <p:cond delay="0"/>
                                          </p:stCondLst>
                                        </p:cTn>
                                        <p:tgtEl>
                                          <p:spTgt spid="-1"/>
                                        </p:tgtEl>
                                        <p:attrNameLst>
                                          <p:attrName>style.visibility</p:attrName>
                                        </p:attrNameLst>
                                      </p:cBhvr>
                                      <p:to>
                                        <p:strVal val="visible"/>
                                      </p:to>
                                    </p:set>
                                    <p:animEffect filter="wipe(up)" transition="in">
                                      <p:cBhvr additive="repl">
                                        <p:cTn id="633" dur="500"/>
                                        <p:tgtEl>
                                          <p:spTgt spid="-1"/>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a:blip r:embed="rId1"/>
          <a:stretch>
            <a:fillRect/>
          </a:stretch>
        </a:blipFill>
      </p:bgPr>
    </p:bg>
    <p:spTree>
      <p:nvGrpSpPr>
        <p:cNvPr id="1" name=""/>
        <p:cNvGrpSpPr/>
        <p:nvPr/>
      </p:nvGrpSpPr>
      <p:grpSpPr>
        <a:xfrm>
          <a:off x="0" y="0"/>
          <a:ext cx="0" cy="0"/>
          <a:chOff x="0" y="0"/>
          <a:chExt cx="0" cy="0"/>
        </a:xfrm>
      </p:grpSpPr>
      <p:sp>
        <p:nvSpPr>
          <p:cNvPr id="887" name="CustomShape 1"/>
          <p:cNvSpPr/>
          <p:nvPr/>
        </p:nvSpPr>
        <p:spPr>
          <a:xfrm>
            <a:off x="0" y="2134800"/>
            <a:ext cx="12191760" cy="4413960"/>
          </a:xfrm>
          <a:prstGeom prst="rect">
            <a:avLst/>
          </a:prstGeom>
          <a:solidFill>
            <a:srgbClr val="0d0d0d">
              <a:alpha val="75000"/>
            </a:srgbClr>
          </a:solidFill>
          <a:ln w="12600">
            <a:solidFill>
              <a:srgbClr val="000000"/>
            </a:solidFill>
            <a:round/>
          </a:ln>
        </p:spPr>
        <p:style>
          <a:lnRef idx="0"/>
          <a:fillRef idx="0"/>
          <a:effectRef idx="0"/>
          <a:fontRef idx="minor"/>
        </p:style>
      </p:sp>
      <p:sp>
        <p:nvSpPr>
          <p:cNvPr id="888" name="Line 2"/>
          <p:cNvSpPr/>
          <p:nvPr/>
        </p:nvSpPr>
        <p:spPr>
          <a:xfrm flipV="1">
            <a:off x="954720" y="4134960"/>
            <a:ext cx="360" cy="1800"/>
          </a:xfrm>
          <a:prstGeom prst="line">
            <a:avLst/>
          </a:prstGeom>
          <a:ln w="6480">
            <a:solidFill>
              <a:srgbClr val="5b9bd5"/>
            </a:solidFill>
            <a:miter/>
          </a:ln>
        </p:spPr>
        <p:style>
          <a:lnRef idx="0"/>
          <a:fillRef idx="0"/>
          <a:effectRef idx="0"/>
          <a:fontRef idx="minor"/>
        </p:style>
      </p:sp>
      <p:sp>
        <p:nvSpPr>
          <p:cNvPr id="889" name="CustomShape 3"/>
          <p:cNvSpPr/>
          <p:nvPr/>
        </p:nvSpPr>
        <p:spPr>
          <a:xfrm>
            <a:off x="1341720" y="2302200"/>
            <a:ext cx="2513520" cy="4049280"/>
          </a:xfrm>
          <a:prstGeom prst="rect">
            <a:avLst/>
          </a:prstGeom>
          <a:solidFill>
            <a:srgbClr val="000000">
              <a:alpha val="40000"/>
            </a:srgbClr>
          </a:solidFill>
          <a:ln w="12600">
            <a:solidFill>
              <a:srgbClr val="000000"/>
            </a:solidFill>
            <a:miter/>
          </a:ln>
          <a:effectLst>
            <a:outerShdw dist="37674" dir="2700000">
              <a:srgbClr val="000000">
                <a:alpha val="40000"/>
              </a:srgbClr>
            </a:outerShdw>
          </a:effectLst>
        </p:spPr>
        <p:style>
          <a:lnRef idx="0"/>
          <a:fillRef idx="0"/>
          <a:effectRef idx="0"/>
          <a:fontRef idx="minor"/>
        </p:style>
        <p:txBody>
          <a:bodyPr lIns="90000" rIns="90000" tIns="45000" bIns="45000" anchor="ctr"/>
          <a:p>
            <a:pPr algn="ctr">
              <a:lnSpc>
                <a:spcPct val="100000"/>
              </a:lnSpc>
            </a:pPr>
            <a:r>
              <a:rPr b="1" lang="en-US" sz="2000" spc="-1" strike="noStrike">
                <a:solidFill>
                  <a:srgbClr val="5d98cd"/>
                </a:solidFill>
                <a:uFill>
                  <a:solidFill>
                    <a:srgbClr val="ffffff"/>
                  </a:solidFill>
                </a:uFill>
                <a:latin typeface="Calibri"/>
              </a:rPr>
              <a:t>Title Goes Here</a:t>
            </a:r>
            <a:endParaRPr b="0" lang="en-US" sz="1800" spc="-1" strike="noStrike">
              <a:solidFill>
                <a:srgbClr val="ffffff"/>
              </a:solidFill>
              <a:uFill>
                <a:solidFill>
                  <a:srgbClr val="ffffff"/>
                </a:solidFill>
              </a:uFill>
              <a:latin typeface="Arial"/>
            </a:endParaRPr>
          </a:p>
          <a:p>
            <a:pPr>
              <a:lnSpc>
                <a:spcPct val="100000"/>
              </a:lnSpc>
            </a:pPr>
            <a:endParaRPr b="0" lang="en-US" sz="1800" spc="-1" strike="noStrike">
              <a:solidFill>
                <a:srgbClr val="ffffff"/>
              </a:solidFill>
              <a:uFill>
                <a:solidFill>
                  <a:srgbClr val="ffffff"/>
                </a:solidFill>
              </a:uFill>
              <a:latin typeface="Arial"/>
            </a:endParaRPr>
          </a:p>
          <a:p>
            <a:pPr>
              <a:lnSpc>
                <a:spcPct val="100000"/>
              </a:lnSpc>
            </a:pPr>
            <a:r>
              <a:rPr b="0" lang="en-US" sz="1400" spc="-1" strike="noStrike">
                <a:solidFill>
                  <a:srgbClr val="d9d9d9"/>
                </a:solidFill>
                <a:uFill>
                  <a:solidFill>
                    <a:srgbClr val="ffffff"/>
                  </a:solidFill>
                </a:uFill>
                <a:latin typeface="Calibri"/>
              </a:rPr>
              <a:t>Lorem ipsum dolor sit amet, consectetur adipiscing elit, sed do eiusmod tempor incididunt ut labore et dolore magna aliqua. </a:t>
            </a:r>
            <a:endParaRPr b="0" lang="en-US" sz="1800" spc="-1" strike="noStrike">
              <a:solidFill>
                <a:srgbClr val="ffffff"/>
              </a:solidFill>
              <a:uFill>
                <a:solidFill>
                  <a:srgbClr val="ffffff"/>
                </a:solidFill>
              </a:uFill>
              <a:latin typeface="Arial"/>
            </a:endParaRPr>
          </a:p>
          <a:p>
            <a:pPr>
              <a:lnSpc>
                <a:spcPct val="100000"/>
              </a:lnSpc>
            </a:pPr>
            <a:endParaRPr b="0" lang="en-US" sz="1800" spc="-1" strike="noStrike">
              <a:solidFill>
                <a:srgbClr val="ffffff"/>
              </a:solidFill>
              <a:uFill>
                <a:solidFill>
                  <a:srgbClr val="ffffff"/>
                </a:solidFill>
              </a:uFill>
              <a:latin typeface="Arial"/>
            </a:endParaRPr>
          </a:p>
          <a:p>
            <a:pPr algn="ctr">
              <a:lnSpc>
                <a:spcPct val="100000"/>
              </a:lnSpc>
            </a:pPr>
            <a:r>
              <a:rPr b="1" lang="en-US" sz="2000" spc="-1" strike="noStrike">
                <a:solidFill>
                  <a:srgbClr val="61953d"/>
                </a:solidFill>
                <a:uFill>
                  <a:solidFill>
                    <a:srgbClr val="ffffff"/>
                  </a:solidFill>
                </a:uFill>
                <a:latin typeface="Calibri"/>
              </a:rPr>
              <a:t>Title Goes Here</a:t>
            </a:r>
            <a:endParaRPr b="0" lang="en-US" sz="1800" spc="-1" strike="noStrike">
              <a:solidFill>
                <a:srgbClr val="ffffff"/>
              </a:solidFill>
              <a:uFill>
                <a:solidFill>
                  <a:srgbClr val="ffffff"/>
                </a:solidFill>
              </a:uFill>
              <a:latin typeface="Arial"/>
            </a:endParaRPr>
          </a:p>
          <a:p>
            <a:pPr>
              <a:lnSpc>
                <a:spcPct val="100000"/>
              </a:lnSpc>
            </a:pPr>
            <a:endParaRPr b="0" lang="en-US" sz="1800" spc="-1" strike="noStrike">
              <a:solidFill>
                <a:srgbClr val="ffffff"/>
              </a:solidFill>
              <a:uFill>
                <a:solidFill>
                  <a:srgbClr val="ffffff"/>
                </a:solidFill>
              </a:uFill>
              <a:latin typeface="Arial"/>
            </a:endParaRPr>
          </a:p>
          <a:p>
            <a:pPr>
              <a:lnSpc>
                <a:spcPct val="100000"/>
              </a:lnSpc>
            </a:pPr>
            <a:r>
              <a:rPr b="0" lang="en-US" sz="1400" spc="-1" strike="noStrike">
                <a:solidFill>
                  <a:srgbClr val="d9d9d9"/>
                </a:solidFill>
                <a:uFill>
                  <a:solidFill>
                    <a:srgbClr val="ffffff"/>
                  </a:solidFill>
                </a:uFill>
                <a:latin typeface="Calibri"/>
              </a:rPr>
              <a:t>Lorem ipsum dolor sit amet, consectetur adipiscing elit, sed do eiusmod tempor incididunt ut labore et dolore magna aliqua. </a:t>
            </a:r>
            <a:endParaRPr b="0" lang="en-US" sz="1800" spc="-1" strike="noStrike">
              <a:solidFill>
                <a:srgbClr val="ffffff"/>
              </a:solidFill>
              <a:uFill>
                <a:solidFill>
                  <a:srgbClr val="ffffff"/>
                </a:solidFill>
              </a:uFill>
              <a:latin typeface="Arial"/>
            </a:endParaRPr>
          </a:p>
          <a:p>
            <a:pPr>
              <a:lnSpc>
                <a:spcPct val="100000"/>
              </a:lnSpc>
            </a:pPr>
            <a:endParaRPr b="0" lang="en-US" sz="1800" spc="-1" strike="noStrike">
              <a:solidFill>
                <a:srgbClr val="ffffff"/>
              </a:solidFill>
              <a:uFill>
                <a:solidFill>
                  <a:srgbClr val="ffffff"/>
                </a:solidFill>
              </a:uFill>
              <a:latin typeface="Arial"/>
            </a:endParaRPr>
          </a:p>
          <a:p>
            <a:pPr algn="ctr">
              <a:lnSpc>
                <a:spcPct val="100000"/>
              </a:lnSpc>
            </a:pPr>
            <a:endParaRPr b="0" lang="en-US" sz="1800" spc="-1" strike="noStrike">
              <a:solidFill>
                <a:srgbClr val="ffffff"/>
              </a:solidFill>
              <a:uFill>
                <a:solidFill>
                  <a:srgbClr val="ffffff"/>
                </a:solidFill>
              </a:uFill>
              <a:latin typeface="Arial"/>
            </a:endParaRPr>
          </a:p>
        </p:txBody>
      </p:sp>
      <p:sp>
        <p:nvSpPr>
          <p:cNvPr id="890" name="CustomShape 4"/>
          <p:cNvSpPr/>
          <p:nvPr/>
        </p:nvSpPr>
        <p:spPr>
          <a:xfrm rot="10800000">
            <a:off x="12205440" y="3496680"/>
            <a:ext cx="7525440" cy="1803240"/>
          </a:xfrm>
          <a:custGeom>
            <a:avLst/>
            <a:gdLst/>
            <a:ahLst/>
            <a:rect l="l" t="t" r="r" b="b"/>
            <a:pathLst>
              <a:path w="7525815" h="1803674">
                <a:moveTo>
                  <a:pt x="0" y="1803674"/>
                </a:moveTo>
                <a:lnTo>
                  <a:pt x="0" y="203388"/>
                </a:lnTo>
                <a:lnTo>
                  <a:pt x="1" y="203388"/>
                </a:lnTo>
                <a:lnTo>
                  <a:pt x="1" y="340766"/>
                </a:lnTo>
                <a:lnTo>
                  <a:pt x="3264187" y="0"/>
                </a:lnTo>
                <a:lnTo>
                  <a:pt x="7084088" y="0"/>
                </a:lnTo>
                <a:lnTo>
                  <a:pt x="7525815" y="441727"/>
                </a:lnTo>
                <a:lnTo>
                  <a:pt x="7073187" y="894355"/>
                </a:lnTo>
                <a:lnTo>
                  <a:pt x="6397203" y="894355"/>
                </a:lnTo>
                <a:lnTo>
                  <a:pt x="6396262" y="895296"/>
                </a:lnTo>
                <a:lnTo>
                  <a:pt x="3257626" y="895296"/>
                </a:lnTo>
                <a:close/>
              </a:path>
            </a:pathLst>
          </a:custGeom>
          <a:gradFill>
            <a:gsLst>
              <a:gs pos="0">
                <a:srgbClr val="bdd7ee"/>
              </a:gs>
              <a:gs pos="100000">
                <a:srgbClr val="255e91"/>
              </a:gs>
            </a:gsLst>
            <a:path path="circle"/>
          </a:gradFill>
          <a:ln w="12600">
            <a:noFill/>
          </a:ln>
          <a:effectLst>
            <a:outerShdw dist="12600" dir="5400000">
              <a:srgbClr val="000000"/>
            </a:outerShdw>
          </a:effectLst>
        </p:spPr>
        <p:style>
          <a:lnRef idx="0"/>
          <a:fillRef idx="0"/>
          <a:effectRef idx="0"/>
          <a:fontRef idx="minor"/>
        </p:style>
      </p:sp>
      <p:sp>
        <p:nvSpPr>
          <p:cNvPr id="891" name="CustomShape 5"/>
          <p:cNvSpPr/>
          <p:nvPr/>
        </p:nvSpPr>
        <p:spPr>
          <a:xfrm>
            <a:off x="5112000" y="2719080"/>
            <a:ext cx="659880" cy="659880"/>
          </a:xfrm>
          <a:prstGeom prst="ellipse">
            <a:avLst/>
          </a:prstGeom>
          <a:noFill/>
          <a:ln w="12600">
            <a:solidFill>
              <a:srgbClr val="ffffff"/>
            </a:solidFill>
            <a:miter/>
          </a:ln>
        </p:spPr>
        <p:style>
          <a:lnRef idx="0"/>
          <a:fillRef idx="0"/>
          <a:effectRef idx="0"/>
          <a:fontRef idx="minor"/>
        </p:style>
        <p:txBody>
          <a:bodyPr lIns="90000" rIns="90000" tIns="45000" bIns="45000" anchor="ctr"/>
          <a:p>
            <a:pPr algn="ctr">
              <a:lnSpc>
                <a:spcPct val="100000"/>
              </a:lnSpc>
            </a:pPr>
            <a:r>
              <a:rPr b="0" lang="en-US" sz="4000" spc="-1" strike="noStrike">
                <a:solidFill>
                  <a:srgbClr val="ffffff"/>
                </a:solidFill>
                <a:uFill>
                  <a:solidFill>
                    <a:srgbClr val="ffffff"/>
                  </a:solidFill>
                </a:uFill>
                <a:latin typeface="Calibri"/>
              </a:rPr>
              <a:t>A</a:t>
            </a:r>
            <a:endParaRPr b="0" lang="en-US" sz="1800" spc="-1" strike="noStrike">
              <a:solidFill>
                <a:srgbClr val="ffffff"/>
              </a:solidFill>
              <a:uFill>
                <a:solidFill>
                  <a:srgbClr val="ffffff"/>
                </a:solidFill>
              </a:uFill>
              <a:latin typeface="Arial"/>
            </a:endParaRPr>
          </a:p>
        </p:txBody>
      </p:sp>
      <p:sp>
        <p:nvSpPr>
          <p:cNvPr id="892" name="CustomShape 6"/>
          <p:cNvSpPr/>
          <p:nvPr/>
        </p:nvSpPr>
        <p:spPr>
          <a:xfrm>
            <a:off x="11099160" y="2109960"/>
            <a:ext cx="914040" cy="914040"/>
          </a:xfrm>
          <a:prstGeom prst="ellipse">
            <a:avLst/>
          </a:prstGeom>
          <a:blipFill>
            <a:blip r:embed="rId2"/>
            <a:stretch>
              <a:fillRect l="-2990" t="-2991" r="-2990" b="-2991"/>
            </a:stretch>
          </a:blipFill>
          <a:ln w="12600">
            <a:noFill/>
          </a:ln>
          <a:effectLst>
            <a:outerShdw dist="0" dir="0">
              <a:srgbClr val="000000">
                <a:alpha val="40000"/>
              </a:srgbClr>
            </a:outerShdw>
          </a:effectLst>
        </p:spPr>
        <p:style>
          <a:lnRef idx="0"/>
          <a:fillRef idx="0"/>
          <a:effectRef idx="0"/>
          <a:fontRef idx="minor"/>
        </p:style>
      </p:sp>
      <p:sp>
        <p:nvSpPr>
          <p:cNvPr id="893" name="CustomShape 7"/>
          <p:cNvSpPr/>
          <p:nvPr/>
        </p:nvSpPr>
        <p:spPr>
          <a:xfrm>
            <a:off x="6082560" y="2765880"/>
            <a:ext cx="2406600" cy="729000"/>
          </a:xfrm>
          <a:prstGeom prst="rect">
            <a:avLst/>
          </a:prstGeom>
          <a:noFill/>
          <a:ln>
            <a:noFill/>
          </a:ln>
        </p:spPr>
        <p:style>
          <a:lnRef idx="0"/>
          <a:fillRef idx="0"/>
          <a:effectRef idx="0"/>
          <a:fontRef idx="minor"/>
        </p:style>
        <p:txBody>
          <a:bodyPr lIns="90000" rIns="90000" tIns="45000" bIns="45000"/>
          <a:p>
            <a:pPr>
              <a:lnSpc>
                <a:spcPct val="100000"/>
              </a:lnSpc>
            </a:pPr>
            <a:r>
              <a:rPr b="0" lang="en-US" sz="1400" spc="-1" strike="noStrike">
                <a:solidFill>
                  <a:srgbClr val="d9d9d9"/>
                </a:solidFill>
                <a:uFill>
                  <a:solidFill>
                    <a:srgbClr val="ffffff"/>
                  </a:solidFill>
                </a:uFill>
                <a:latin typeface="Calibri"/>
              </a:rPr>
              <a:t>Lorem ipsum is simply dummy text of the printing industry. </a:t>
            </a:r>
            <a:endParaRPr b="0" lang="en-US" sz="1800" spc="-1" strike="noStrike">
              <a:solidFill>
                <a:srgbClr val="ffffff"/>
              </a:solidFill>
              <a:uFill>
                <a:solidFill>
                  <a:srgbClr val="ffffff"/>
                </a:solidFill>
              </a:uFill>
              <a:latin typeface="Arial"/>
            </a:endParaRPr>
          </a:p>
        </p:txBody>
      </p:sp>
      <p:sp>
        <p:nvSpPr>
          <p:cNvPr id="894" name="CustomShape 8"/>
          <p:cNvSpPr/>
          <p:nvPr/>
        </p:nvSpPr>
        <p:spPr>
          <a:xfrm rot="10800000">
            <a:off x="12205440" y="4391640"/>
            <a:ext cx="6847560" cy="1242000"/>
          </a:xfrm>
          <a:custGeom>
            <a:avLst/>
            <a:gdLst/>
            <a:ahLst/>
            <a:rect l="l" t="t" r="r" b="b"/>
            <a:pathLst>
              <a:path w="6848081" h="1242491">
                <a:moveTo>
                  <a:pt x="0" y="1242491"/>
                </a:moveTo>
                <a:lnTo>
                  <a:pt x="0" y="0"/>
                </a:lnTo>
                <a:lnTo>
                  <a:pt x="3122088" y="0"/>
                </a:lnTo>
                <a:lnTo>
                  <a:pt x="3190481" y="7140"/>
                </a:lnTo>
                <a:lnTo>
                  <a:pt x="3190481" y="0"/>
                </a:lnTo>
                <a:lnTo>
                  <a:pt x="6400220" y="0"/>
                </a:lnTo>
                <a:lnTo>
                  <a:pt x="6848081" y="447862"/>
                </a:lnTo>
                <a:lnTo>
                  <a:pt x="6396260" y="899683"/>
                </a:lnTo>
                <a:lnTo>
                  <a:pt x="3283746" y="899683"/>
                </a:lnTo>
                <a:close/>
              </a:path>
            </a:pathLst>
          </a:custGeom>
          <a:gradFill>
            <a:gsLst>
              <a:gs pos="0">
                <a:srgbClr val="ea6b14"/>
              </a:gs>
              <a:gs pos="100000">
                <a:srgbClr val="b85410"/>
              </a:gs>
            </a:gsLst>
            <a:path path="circle"/>
          </a:gradFill>
          <a:ln w="12600">
            <a:noFill/>
          </a:ln>
          <a:effectLst>
            <a:outerShdw dist="12600" dir="5400000">
              <a:srgbClr val="000000"/>
            </a:outerShdw>
          </a:effectLst>
        </p:spPr>
        <p:style>
          <a:lnRef idx="0"/>
          <a:fillRef idx="0"/>
          <a:effectRef idx="0"/>
          <a:fontRef idx="minor"/>
        </p:style>
      </p:sp>
      <p:sp>
        <p:nvSpPr>
          <p:cNvPr id="895" name="CustomShape 9"/>
          <p:cNvSpPr/>
          <p:nvPr/>
        </p:nvSpPr>
        <p:spPr>
          <a:xfrm>
            <a:off x="5772600" y="3597840"/>
            <a:ext cx="659880" cy="659880"/>
          </a:xfrm>
          <a:prstGeom prst="ellipse">
            <a:avLst/>
          </a:prstGeom>
          <a:noFill/>
          <a:ln w="12600">
            <a:solidFill>
              <a:srgbClr val="ffffff"/>
            </a:solidFill>
            <a:miter/>
          </a:ln>
        </p:spPr>
        <p:style>
          <a:lnRef idx="0"/>
          <a:fillRef idx="0"/>
          <a:effectRef idx="0"/>
          <a:fontRef idx="minor"/>
        </p:style>
        <p:txBody>
          <a:bodyPr lIns="90000" rIns="90000" tIns="45000" bIns="45000" anchor="ctr"/>
          <a:p>
            <a:pPr algn="ctr">
              <a:lnSpc>
                <a:spcPct val="100000"/>
              </a:lnSpc>
            </a:pPr>
            <a:r>
              <a:rPr b="0" lang="en-US" sz="4000" spc="-1" strike="noStrike">
                <a:solidFill>
                  <a:srgbClr val="ffffff"/>
                </a:solidFill>
                <a:uFill>
                  <a:solidFill>
                    <a:srgbClr val="ffffff"/>
                  </a:solidFill>
                </a:uFill>
                <a:latin typeface="Calibri"/>
              </a:rPr>
              <a:t>B</a:t>
            </a:r>
            <a:endParaRPr b="0" lang="en-US" sz="1800" spc="-1" strike="noStrike">
              <a:solidFill>
                <a:srgbClr val="ffffff"/>
              </a:solidFill>
              <a:uFill>
                <a:solidFill>
                  <a:srgbClr val="ffffff"/>
                </a:solidFill>
              </a:uFill>
              <a:latin typeface="Arial"/>
            </a:endParaRPr>
          </a:p>
        </p:txBody>
      </p:sp>
      <p:sp>
        <p:nvSpPr>
          <p:cNvPr id="896" name="CustomShape 10"/>
          <p:cNvSpPr/>
          <p:nvPr/>
        </p:nvSpPr>
        <p:spPr>
          <a:xfrm>
            <a:off x="11099160" y="3344400"/>
            <a:ext cx="914040" cy="914040"/>
          </a:xfrm>
          <a:prstGeom prst="ellipse">
            <a:avLst/>
          </a:prstGeom>
          <a:blipFill>
            <a:blip r:embed="rId3"/>
            <a:stretch>
              <a:fillRect l="-2990" t="-2991" r="-2990" b="-2991"/>
            </a:stretch>
          </a:blipFill>
          <a:ln w="12600">
            <a:noFill/>
          </a:ln>
          <a:effectLst>
            <a:outerShdw dist="0" dir="0">
              <a:srgbClr val="000000">
                <a:alpha val="40000"/>
              </a:srgbClr>
            </a:outerShdw>
          </a:effectLst>
        </p:spPr>
        <p:style>
          <a:lnRef idx="0"/>
          <a:fillRef idx="0"/>
          <a:effectRef idx="0"/>
          <a:fontRef idx="minor"/>
        </p:style>
      </p:sp>
      <p:sp>
        <p:nvSpPr>
          <p:cNvPr id="897" name="CustomShape 11"/>
          <p:cNvSpPr/>
          <p:nvPr/>
        </p:nvSpPr>
        <p:spPr>
          <a:xfrm>
            <a:off x="6730920" y="3651120"/>
            <a:ext cx="2543760" cy="729000"/>
          </a:xfrm>
          <a:prstGeom prst="rect">
            <a:avLst/>
          </a:prstGeom>
          <a:noFill/>
          <a:ln>
            <a:noFill/>
          </a:ln>
        </p:spPr>
        <p:style>
          <a:lnRef idx="0"/>
          <a:fillRef idx="0"/>
          <a:effectRef idx="0"/>
          <a:fontRef idx="minor"/>
        </p:style>
        <p:txBody>
          <a:bodyPr lIns="90000" rIns="90000" tIns="45000" bIns="45000"/>
          <a:p>
            <a:pPr>
              <a:lnSpc>
                <a:spcPct val="100000"/>
              </a:lnSpc>
            </a:pPr>
            <a:r>
              <a:rPr b="0" lang="en-US" sz="1400" spc="-1" strike="noStrike">
                <a:solidFill>
                  <a:srgbClr val="d9d9d9"/>
                </a:solidFill>
                <a:uFill>
                  <a:solidFill>
                    <a:srgbClr val="ffffff"/>
                  </a:solidFill>
                </a:uFill>
                <a:latin typeface="Calibri"/>
              </a:rPr>
              <a:t>Lorem ipsum is simply dummy text of the printing industry. </a:t>
            </a:r>
            <a:endParaRPr b="0" lang="en-US" sz="1800" spc="-1" strike="noStrike">
              <a:solidFill>
                <a:srgbClr val="ffffff"/>
              </a:solidFill>
              <a:uFill>
                <a:solidFill>
                  <a:srgbClr val="ffffff"/>
                </a:solidFill>
              </a:uFill>
              <a:latin typeface="Arial"/>
            </a:endParaRPr>
          </a:p>
        </p:txBody>
      </p:sp>
      <p:sp>
        <p:nvSpPr>
          <p:cNvPr id="898" name="CustomShape 12"/>
          <p:cNvSpPr/>
          <p:nvPr/>
        </p:nvSpPr>
        <p:spPr>
          <a:xfrm rot="10800000">
            <a:off x="12205440" y="5643000"/>
            <a:ext cx="6247440" cy="1258920"/>
          </a:xfrm>
          <a:custGeom>
            <a:avLst/>
            <a:gdLst/>
            <a:ahLst/>
            <a:rect l="l" t="t" r="r" b="b"/>
            <a:pathLst>
              <a:path w="6247925" h="1259421">
                <a:moveTo>
                  <a:pt x="5802146" y="1259421"/>
                </a:moveTo>
                <a:lnTo>
                  <a:pt x="0" y="1259421"/>
                </a:lnTo>
                <a:lnTo>
                  <a:pt x="0" y="0"/>
                </a:lnTo>
                <a:lnTo>
                  <a:pt x="3420405" y="369068"/>
                </a:lnTo>
                <a:lnTo>
                  <a:pt x="3762908" y="369068"/>
                </a:lnTo>
                <a:lnTo>
                  <a:pt x="3762908" y="361014"/>
                </a:lnTo>
                <a:lnTo>
                  <a:pt x="5795297" y="361014"/>
                </a:lnTo>
                <a:lnTo>
                  <a:pt x="6247925" y="813642"/>
                </a:lnTo>
                <a:close/>
              </a:path>
            </a:pathLst>
          </a:custGeom>
          <a:gradFill>
            <a:gsLst>
              <a:gs pos="0">
                <a:srgbClr val="939393"/>
              </a:gs>
              <a:gs pos="100000">
                <a:srgbClr val="737373"/>
              </a:gs>
            </a:gsLst>
            <a:path path="circle"/>
          </a:gradFill>
          <a:ln w="12600">
            <a:noFill/>
          </a:ln>
          <a:effectLst>
            <a:outerShdw dist="12600" dir="5400000">
              <a:srgbClr val="000000"/>
            </a:outerShdw>
          </a:effectLst>
        </p:spPr>
        <p:style>
          <a:lnRef idx="0"/>
          <a:fillRef idx="0"/>
          <a:effectRef idx="0"/>
          <a:fontRef idx="minor"/>
        </p:style>
      </p:sp>
      <p:sp>
        <p:nvSpPr>
          <p:cNvPr id="899" name="CustomShape 13"/>
          <p:cNvSpPr/>
          <p:nvPr/>
        </p:nvSpPr>
        <p:spPr>
          <a:xfrm>
            <a:off x="6432840" y="4480920"/>
            <a:ext cx="659880" cy="659880"/>
          </a:xfrm>
          <a:prstGeom prst="ellipse">
            <a:avLst/>
          </a:prstGeom>
          <a:noFill/>
          <a:ln w="12600">
            <a:solidFill>
              <a:srgbClr val="ffffff"/>
            </a:solidFill>
            <a:miter/>
          </a:ln>
        </p:spPr>
        <p:style>
          <a:lnRef idx="0"/>
          <a:fillRef idx="0"/>
          <a:effectRef idx="0"/>
          <a:fontRef idx="minor"/>
        </p:style>
        <p:txBody>
          <a:bodyPr lIns="90000" rIns="90000" tIns="45000" bIns="45000" anchor="ctr"/>
          <a:p>
            <a:pPr algn="ctr">
              <a:lnSpc>
                <a:spcPct val="100000"/>
              </a:lnSpc>
            </a:pPr>
            <a:r>
              <a:rPr b="0" lang="en-US" sz="4000" spc="-1" strike="noStrike">
                <a:solidFill>
                  <a:srgbClr val="ffffff"/>
                </a:solidFill>
                <a:uFill>
                  <a:solidFill>
                    <a:srgbClr val="ffffff"/>
                  </a:solidFill>
                </a:uFill>
                <a:latin typeface="Calibri"/>
              </a:rPr>
              <a:t>C</a:t>
            </a:r>
            <a:endParaRPr b="0" lang="en-US" sz="1800" spc="-1" strike="noStrike">
              <a:solidFill>
                <a:srgbClr val="ffffff"/>
              </a:solidFill>
              <a:uFill>
                <a:solidFill>
                  <a:srgbClr val="ffffff"/>
                </a:solidFill>
              </a:uFill>
              <a:latin typeface="Arial"/>
            </a:endParaRPr>
          </a:p>
        </p:txBody>
      </p:sp>
      <p:sp>
        <p:nvSpPr>
          <p:cNvPr id="900" name="CustomShape 14"/>
          <p:cNvSpPr/>
          <p:nvPr/>
        </p:nvSpPr>
        <p:spPr>
          <a:xfrm>
            <a:off x="11099160" y="4520520"/>
            <a:ext cx="914040" cy="914040"/>
          </a:xfrm>
          <a:prstGeom prst="ellipse">
            <a:avLst/>
          </a:prstGeom>
          <a:blipFill>
            <a:blip r:embed="rId4"/>
            <a:stretch>
              <a:fillRect l="-2990" t="-2991" r="-2990" b="-2991"/>
            </a:stretch>
          </a:blipFill>
          <a:ln w="12600">
            <a:noFill/>
          </a:ln>
          <a:effectLst>
            <a:outerShdw dist="0" dir="0">
              <a:srgbClr val="000000">
                <a:alpha val="40000"/>
              </a:srgbClr>
            </a:outerShdw>
          </a:effectLst>
        </p:spPr>
        <p:style>
          <a:lnRef idx="0"/>
          <a:fillRef idx="0"/>
          <a:effectRef idx="0"/>
          <a:fontRef idx="minor"/>
        </p:style>
      </p:sp>
      <p:sp>
        <p:nvSpPr>
          <p:cNvPr id="901" name="CustomShape 15"/>
          <p:cNvSpPr/>
          <p:nvPr/>
        </p:nvSpPr>
        <p:spPr>
          <a:xfrm>
            <a:off x="7286040" y="4548960"/>
            <a:ext cx="2484000" cy="729000"/>
          </a:xfrm>
          <a:prstGeom prst="rect">
            <a:avLst/>
          </a:prstGeom>
          <a:noFill/>
          <a:ln>
            <a:noFill/>
          </a:ln>
        </p:spPr>
        <p:style>
          <a:lnRef idx="0"/>
          <a:fillRef idx="0"/>
          <a:effectRef idx="0"/>
          <a:fontRef idx="minor"/>
        </p:style>
        <p:txBody>
          <a:bodyPr lIns="90000" rIns="90000" tIns="45000" bIns="45000"/>
          <a:p>
            <a:pPr>
              <a:lnSpc>
                <a:spcPct val="100000"/>
              </a:lnSpc>
            </a:pPr>
            <a:r>
              <a:rPr b="0" lang="en-US" sz="1400" spc="-1" strike="noStrike">
                <a:solidFill>
                  <a:srgbClr val="d9d9d9"/>
                </a:solidFill>
                <a:uFill>
                  <a:solidFill>
                    <a:srgbClr val="ffffff"/>
                  </a:solidFill>
                </a:uFill>
                <a:latin typeface="Calibri"/>
              </a:rPr>
              <a:t>Lorem ipsum is simply dummy text of the printing industry. </a:t>
            </a:r>
            <a:endParaRPr b="0" lang="en-US" sz="1800" spc="-1" strike="noStrike">
              <a:solidFill>
                <a:srgbClr val="ffffff"/>
              </a:solidFill>
              <a:uFill>
                <a:solidFill>
                  <a:srgbClr val="ffffff"/>
                </a:solidFill>
              </a:uFill>
              <a:latin typeface="Arial"/>
            </a:endParaRPr>
          </a:p>
        </p:txBody>
      </p:sp>
      <p:sp>
        <p:nvSpPr>
          <p:cNvPr id="902" name="CustomShape 16"/>
          <p:cNvSpPr/>
          <p:nvPr/>
        </p:nvSpPr>
        <p:spPr>
          <a:xfrm rot="16729800">
            <a:off x="7268040" y="1681200"/>
            <a:ext cx="1922400" cy="8179200"/>
          </a:xfrm>
          <a:custGeom>
            <a:avLst/>
            <a:gdLst/>
            <a:ahLst/>
            <a:rect l="l" t="t" r="r" b="b"/>
            <a:pathLst>
              <a:path w="1922629" h="8179432">
                <a:moveTo>
                  <a:pt x="1087007" y="1613204"/>
                </a:moveTo>
                <a:lnTo>
                  <a:pt x="1086514" y="1613876"/>
                </a:lnTo>
                <a:lnTo>
                  <a:pt x="1191595" y="2290435"/>
                </a:lnTo>
                <a:lnTo>
                  <a:pt x="1191324" y="2290477"/>
                </a:lnTo>
                <a:lnTo>
                  <a:pt x="1543010" y="4554788"/>
                </a:lnTo>
                <a:lnTo>
                  <a:pt x="1703267" y="7991313"/>
                </a:lnTo>
                <a:lnTo>
                  <a:pt x="1922629" y="7957242"/>
                </a:lnTo>
                <a:lnTo>
                  <a:pt x="1922629" y="7957243"/>
                </a:lnTo>
                <a:lnTo>
                  <a:pt x="492072" y="8179432"/>
                </a:lnTo>
                <a:lnTo>
                  <a:pt x="382391" y="7473254"/>
                </a:lnTo>
                <a:lnTo>
                  <a:pt x="672323" y="4825487"/>
                </a:lnTo>
                <a:lnTo>
                  <a:pt x="300092" y="2428900"/>
                </a:lnTo>
                <a:lnTo>
                  <a:pt x="297065" y="2429370"/>
                </a:lnTo>
                <a:lnTo>
                  <a:pt x="0" y="516733"/>
                </a:lnTo>
                <a:lnTo>
                  <a:pt x="377797" y="0"/>
                </a:lnTo>
                <a:lnTo>
                  <a:pt x="894530" y="377797"/>
                </a:lnTo>
                <a:lnTo>
                  <a:pt x="1086334" y="1612711"/>
                </a:lnTo>
                <a:close/>
              </a:path>
            </a:pathLst>
          </a:custGeom>
          <a:gradFill>
            <a:gsLst>
              <a:gs pos="0">
                <a:srgbClr val="649a3f"/>
              </a:gs>
              <a:gs pos="100000">
                <a:srgbClr val="4e7932"/>
              </a:gs>
            </a:gsLst>
            <a:path path="circle"/>
          </a:gradFill>
          <a:ln w="12600">
            <a:noFill/>
          </a:ln>
          <a:effectLst>
            <a:outerShdw dist="12600" dir="5400000">
              <a:srgbClr val="000000"/>
            </a:outerShdw>
          </a:effectLst>
        </p:spPr>
        <p:style>
          <a:lnRef idx="0"/>
          <a:fillRef idx="0"/>
          <a:effectRef idx="0"/>
          <a:fontRef idx="minor"/>
        </p:style>
      </p:sp>
      <p:sp>
        <p:nvSpPr>
          <p:cNvPr id="903" name="CustomShape 17"/>
          <p:cNvSpPr/>
          <p:nvPr/>
        </p:nvSpPr>
        <p:spPr>
          <a:xfrm>
            <a:off x="4545360" y="5380560"/>
            <a:ext cx="659880" cy="659880"/>
          </a:xfrm>
          <a:prstGeom prst="ellipse">
            <a:avLst/>
          </a:prstGeom>
          <a:noFill/>
          <a:ln w="12600">
            <a:solidFill>
              <a:srgbClr val="ffffff"/>
            </a:solidFill>
            <a:miter/>
          </a:ln>
        </p:spPr>
        <p:style>
          <a:lnRef idx="0"/>
          <a:fillRef idx="0"/>
          <a:effectRef idx="0"/>
          <a:fontRef idx="minor"/>
        </p:style>
        <p:txBody>
          <a:bodyPr lIns="90000" rIns="90000" tIns="45000" bIns="45000" anchor="ctr"/>
          <a:p>
            <a:pPr algn="ctr">
              <a:lnSpc>
                <a:spcPct val="100000"/>
              </a:lnSpc>
            </a:pPr>
            <a:r>
              <a:rPr b="0" lang="en-US" sz="4000" spc="-1" strike="noStrike">
                <a:solidFill>
                  <a:srgbClr val="ffffff"/>
                </a:solidFill>
                <a:uFill>
                  <a:solidFill>
                    <a:srgbClr val="ffffff"/>
                  </a:solidFill>
                </a:uFill>
                <a:latin typeface="Calibri"/>
              </a:rPr>
              <a:t>D</a:t>
            </a:r>
            <a:endParaRPr b="0" lang="en-US" sz="1800" spc="-1" strike="noStrike">
              <a:solidFill>
                <a:srgbClr val="ffffff"/>
              </a:solidFill>
              <a:uFill>
                <a:solidFill>
                  <a:srgbClr val="ffffff"/>
                </a:solidFill>
              </a:uFill>
              <a:latin typeface="Arial"/>
            </a:endParaRPr>
          </a:p>
        </p:txBody>
      </p:sp>
      <p:sp>
        <p:nvSpPr>
          <p:cNvPr id="904" name="CustomShape 18"/>
          <p:cNvSpPr/>
          <p:nvPr/>
        </p:nvSpPr>
        <p:spPr>
          <a:xfrm>
            <a:off x="11099160" y="5731560"/>
            <a:ext cx="914040" cy="914040"/>
          </a:xfrm>
          <a:prstGeom prst="ellipse">
            <a:avLst/>
          </a:prstGeom>
          <a:blipFill>
            <a:blip r:embed="rId5"/>
            <a:stretch>
              <a:fillRect l="-2990" t="-2991" r="-2990" b="-2991"/>
            </a:stretch>
          </a:blipFill>
          <a:ln w="12600">
            <a:noFill/>
          </a:ln>
          <a:effectLst>
            <a:outerShdw dist="0" dir="0">
              <a:srgbClr val="000000">
                <a:alpha val="40000"/>
              </a:srgbClr>
            </a:outerShdw>
          </a:effectLst>
        </p:spPr>
        <p:style>
          <a:lnRef idx="0"/>
          <a:fillRef idx="0"/>
          <a:effectRef idx="0"/>
          <a:fontRef idx="minor"/>
        </p:style>
      </p:sp>
      <p:sp>
        <p:nvSpPr>
          <p:cNvPr id="905" name="CustomShape 19"/>
          <p:cNvSpPr/>
          <p:nvPr/>
        </p:nvSpPr>
        <p:spPr>
          <a:xfrm>
            <a:off x="5545440" y="5475240"/>
            <a:ext cx="2606760" cy="729000"/>
          </a:xfrm>
          <a:prstGeom prst="rect">
            <a:avLst/>
          </a:prstGeom>
          <a:noFill/>
          <a:ln>
            <a:noFill/>
          </a:ln>
        </p:spPr>
        <p:style>
          <a:lnRef idx="0"/>
          <a:fillRef idx="0"/>
          <a:effectRef idx="0"/>
          <a:fontRef idx="minor"/>
        </p:style>
        <p:txBody>
          <a:bodyPr lIns="90000" rIns="90000" tIns="45000" bIns="45000"/>
          <a:p>
            <a:pPr>
              <a:lnSpc>
                <a:spcPct val="100000"/>
              </a:lnSpc>
            </a:pPr>
            <a:r>
              <a:rPr b="0" lang="en-US" sz="1400" spc="-1" strike="noStrike">
                <a:solidFill>
                  <a:srgbClr val="d9d9d9"/>
                </a:solidFill>
                <a:uFill>
                  <a:solidFill>
                    <a:srgbClr val="ffffff"/>
                  </a:solidFill>
                </a:uFill>
                <a:latin typeface="Calibri"/>
              </a:rPr>
              <a:t>Lorem ipsum is simply dummy text of the printing industry. </a:t>
            </a:r>
            <a:endParaRPr b="0" lang="en-US" sz="1800" spc="-1" strike="noStrike">
              <a:solidFill>
                <a:srgbClr val="ffffff"/>
              </a:solidFill>
              <a:uFill>
                <a:solidFill>
                  <a:srgbClr val="ffffff"/>
                </a:solidFill>
              </a:uFill>
              <a:latin typeface="Arial"/>
            </a:endParaRPr>
          </a:p>
        </p:txBody>
      </p:sp>
      <p:sp>
        <p:nvSpPr>
          <p:cNvPr id="906" name="CustomShape 20"/>
          <p:cNvSpPr/>
          <p:nvPr/>
        </p:nvSpPr>
        <p:spPr>
          <a:xfrm>
            <a:off x="195120" y="270360"/>
            <a:ext cx="2802600" cy="456120"/>
          </a:xfrm>
          <a:prstGeom prst="rect">
            <a:avLst/>
          </a:prstGeom>
          <a:solidFill>
            <a:srgbClr val="000000">
              <a:alpha val="50000"/>
            </a:srgbClr>
          </a:solidFill>
          <a:ln>
            <a:solidFill>
              <a:srgbClr val="000000"/>
            </a:solidFill>
          </a:ln>
        </p:spPr>
        <p:style>
          <a:lnRef idx="0"/>
          <a:fillRef idx="0"/>
          <a:effectRef idx="0"/>
          <a:fontRef idx="minor"/>
        </p:style>
        <p:txBody>
          <a:bodyPr lIns="90000" rIns="90000" tIns="45000" bIns="45000"/>
          <a:p>
            <a:pPr algn="ctr">
              <a:lnSpc>
                <a:spcPct val="100000"/>
              </a:lnSpc>
            </a:pPr>
            <a:r>
              <a:rPr b="0" lang="en-US" sz="2400" spc="-1" strike="noStrike">
                <a:solidFill>
                  <a:srgbClr val="d9d9d9"/>
                </a:solidFill>
                <a:uFill>
                  <a:solidFill>
                    <a:srgbClr val="ffffff"/>
                  </a:solidFill>
                </a:uFill>
                <a:latin typeface="Calibri"/>
              </a:rPr>
              <a:t>Slide Title</a:t>
            </a:r>
            <a:endParaRPr b="0" lang="en-US" sz="1800" spc="-1" strike="noStrike">
              <a:solidFill>
                <a:srgbClr val="ffffff"/>
              </a:solidFill>
              <a:uFill>
                <a:solidFill>
                  <a:srgbClr val="ffffff"/>
                </a:solidFill>
              </a:uFill>
              <a:latin typeface="Arial"/>
            </a:endParaRPr>
          </a:p>
        </p:txBody>
      </p:sp>
    </p:spTree>
  </p:cSld>
  <p:transition spd="slow">
    <p:push dir="u"/>
  </p:transition>
  <p:timing>
    <p:tnLst>
      <p:par>
        <p:cTn id="634" dur="indefinite" restart="never" nodeType="tmRoot">
          <p:childTnLst>
            <p:seq>
              <p:cTn id="635" dur="indefinite" nodeType="mainSeq">
                <p:childTnLst>
                  <p:par>
                    <p:cTn id="636" fill="hold">
                      <p:stCondLst>
                        <p:cond delay="0"/>
                      </p:stCondLst>
                      <p:childTnLst>
                        <p:par>
                          <p:cTn id="637" fill="hold">
                            <p:stCondLst>
                              <p:cond delay="0"/>
                            </p:stCondLst>
                            <p:childTnLst>
                              <p:par>
                                <p:cTn id="638" nodeType="withEffect" fill="hold" presetClass="entr" presetID="16" presetSubtype="21">
                                  <p:stCondLst>
                                    <p:cond delay="0"/>
                                  </p:stCondLst>
                                  <p:childTnLst>
                                    <p:set>
                                      <p:cBhvr>
                                        <p:cTn id="639" dur="1" fill="hold">
                                          <p:stCondLst>
                                            <p:cond delay="0"/>
                                          </p:stCondLst>
                                        </p:cTn>
                                        <p:tgtEl>
                                          <p:spTgt spid="887"/>
                                        </p:tgtEl>
                                        <p:attrNameLst>
                                          <p:attrName>style.visibility</p:attrName>
                                        </p:attrNameLst>
                                      </p:cBhvr>
                                      <p:to>
                                        <p:strVal val="visible"/>
                                      </p:to>
                                    </p:set>
                                    <p:animEffect filter="barn(inVertical)" transition="out">
                                      <p:cBhvr additive="repl">
                                        <p:cTn id="640" dur="500"/>
                                        <p:tgtEl>
                                          <p:spTgt spid="887"/>
                                        </p:tgtEl>
                                      </p:cBhvr>
                                    </p:animEffect>
                                  </p:childTnLst>
                                </p:cTn>
                              </p:par>
                            </p:childTnLst>
                          </p:cTn>
                        </p:par>
                        <p:par>
                          <p:cTn id="641" fill="hold">
                            <p:stCondLst>
                              <p:cond delay="500"/>
                            </p:stCondLst>
                            <p:childTnLst>
                              <p:par>
                                <p:cTn id="642" nodeType="afterEffect" fill="hold" presetClass="entr" presetID="22" presetSubtype="8">
                                  <p:stCondLst>
                                    <p:cond delay="0"/>
                                  </p:stCondLst>
                                  <p:childTnLst>
                                    <p:set>
                                      <p:cBhvr>
                                        <p:cTn id="643" dur="1" fill="hold">
                                          <p:stCondLst>
                                            <p:cond delay="0"/>
                                          </p:stCondLst>
                                        </p:cTn>
                                        <p:tgtEl>
                                          <p:spTgt spid="889"/>
                                        </p:tgtEl>
                                        <p:attrNameLst>
                                          <p:attrName>style.visibility</p:attrName>
                                        </p:attrNameLst>
                                      </p:cBhvr>
                                      <p:to>
                                        <p:strVal val="visible"/>
                                      </p:to>
                                    </p:set>
                                    <p:animEffect filter="wipe(left)" transition="in">
                                      <p:cBhvr additive="repl">
                                        <p:cTn id="644" dur="500"/>
                                        <p:tgtEl>
                                          <p:spTgt spid="889"/>
                                        </p:tgtEl>
                                      </p:cBhvr>
                                    </p:animEffect>
                                  </p:childTnLst>
                                </p:cTn>
                              </p:par>
                            </p:childTnLst>
                          </p:cTn>
                        </p:par>
                        <p:par>
                          <p:cTn id="645" fill="hold">
                            <p:stCondLst>
                              <p:cond delay="1000"/>
                            </p:stCondLst>
                            <p:childTnLst>
                              <p:par>
                                <p:cTn id="646" nodeType="afterEffect" fill="hold" presetClass="entr" presetID="22" presetSubtype="2">
                                  <p:stCondLst>
                                    <p:cond delay="0"/>
                                  </p:stCondLst>
                                  <p:childTnLst>
                                    <p:set>
                                      <p:cBhvr>
                                        <p:cTn id="647" dur="1" fill="hold">
                                          <p:stCondLst>
                                            <p:cond delay="0"/>
                                          </p:stCondLst>
                                        </p:cTn>
                                        <p:tgtEl>
                                          <p:spTgt spid="890"/>
                                        </p:tgtEl>
                                        <p:attrNameLst>
                                          <p:attrName>style.visibility</p:attrName>
                                        </p:attrNameLst>
                                      </p:cBhvr>
                                      <p:to>
                                        <p:strVal val="visible"/>
                                      </p:to>
                                    </p:set>
                                    <p:animEffect filter="wipe(right)" transition="out">
                                      <p:cBhvr additive="repl">
                                        <p:cTn id="648" dur="1000"/>
                                        <p:tgtEl>
                                          <p:spTgt spid="890"/>
                                        </p:tgtEl>
                                      </p:cBhvr>
                                    </p:animEffect>
                                  </p:childTnLst>
                                </p:cTn>
                              </p:par>
                            </p:childTnLst>
                          </p:cTn>
                        </p:par>
                        <p:par>
                          <p:cTn id="649" fill="hold">
                            <p:stCondLst>
                              <p:cond delay="2000"/>
                            </p:stCondLst>
                            <p:childTnLst>
                              <p:par>
                                <p:cTn id="650" nodeType="afterEffect" fill="hold" presetClass="entr" presetID="42">
                                  <p:stCondLst>
                                    <p:cond delay="0"/>
                                  </p:stCondLst>
                                  <p:childTnLst>
                                    <p:set>
                                      <p:cBhvr>
                                        <p:cTn id="651" dur="1" fill="hold">
                                          <p:stCondLst>
                                            <p:cond delay="0"/>
                                          </p:stCondLst>
                                        </p:cTn>
                                        <p:tgtEl>
                                          <p:spTgt spid="891"/>
                                        </p:tgtEl>
                                        <p:attrNameLst>
                                          <p:attrName>style.visibility</p:attrName>
                                        </p:attrNameLst>
                                      </p:cBhvr>
                                      <p:to>
                                        <p:strVal val="visible"/>
                                      </p:to>
                                    </p:set>
                                    <p:animEffect filter="fade" transition="in">
                                      <p:cBhvr additive="repl">
                                        <p:cTn id="652" dur="500"/>
                                        <p:tgtEl>
                                          <p:spTgt spid="891"/>
                                        </p:tgtEl>
                                      </p:cBhvr>
                                    </p:animEffect>
                                    <p:anim calcmode="lin" valueType="num">
                                      <p:cBhvr additive="repl">
                                        <p:cTn id="653" dur="500" fill="hold"/>
                                        <p:tgtEl>
                                          <p:spTgt spid="891"/>
                                        </p:tgtEl>
                                        <p:attrNameLst>
                                          <p:attrName>ppt_x</p:attrName>
                                        </p:attrNameLst>
                                      </p:cBhvr>
                                      <p:tavLst>
                                        <p:tav tm="0">
                                          <p:val>
                                            <p:strVal val="#ppt_x"/>
                                          </p:val>
                                        </p:tav>
                                        <p:tav tm="100000">
                                          <p:val>
                                            <p:strVal val="#ppt_x"/>
                                          </p:val>
                                        </p:tav>
                                      </p:tavLst>
                                    </p:anim>
                                    <p:anim calcmode="lin" valueType="num">
                                      <p:cBhvr additive="repl">
                                        <p:cTn id="654" dur="500" fill="hold"/>
                                        <p:tgtEl>
                                          <p:spTgt spid="891"/>
                                        </p:tgtEl>
                                        <p:attrNameLst>
                                          <p:attrName>ppt_y</p:attrName>
                                        </p:attrNameLst>
                                      </p:cBhvr>
                                      <p:tavLst>
                                        <p:tav tm="0">
                                          <p:val>
                                            <p:strVal val="#ppt_y+.1"/>
                                          </p:val>
                                        </p:tav>
                                        <p:tav tm="100000">
                                          <p:val>
                                            <p:strVal val="#ppt_y"/>
                                          </p:val>
                                        </p:tav>
                                      </p:tavLst>
                                    </p:anim>
                                  </p:childTnLst>
                                </p:cTn>
                              </p:par>
                              <p:par>
                                <p:cTn id="655" nodeType="withEffect" fill="hold" presetClass="entr" presetID="42">
                                  <p:stCondLst>
                                    <p:cond delay="0"/>
                                  </p:stCondLst>
                                  <p:childTnLst>
                                    <p:set>
                                      <p:cBhvr>
                                        <p:cTn id="656" dur="1" fill="hold">
                                          <p:stCondLst>
                                            <p:cond delay="0"/>
                                          </p:stCondLst>
                                        </p:cTn>
                                        <p:tgtEl>
                                          <p:spTgt spid="893"/>
                                        </p:tgtEl>
                                        <p:attrNameLst>
                                          <p:attrName>style.visibility</p:attrName>
                                        </p:attrNameLst>
                                      </p:cBhvr>
                                      <p:to>
                                        <p:strVal val="visible"/>
                                      </p:to>
                                    </p:set>
                                    <p:animEffect filter="fade" transition="in">
                                      <p:cBhvr additive="repl">
                                        <p:cTn id="657" dur="500"/>
                                        <p:tgtEl>
                                          <p:spTgt spid="893"/>
                                        </p:tgtEl>
                                      </p:cBhvr>
                                    </p:animEffect>
                                    <p:anim calcmode="lin" valueType="num">
                                      <p:cBhvr additive="repl">
                                        <p:cTn id="658" dur="500" fill="hold"/>
                                        <p:tgtEl>
                                          <p:spTgt spid="893"/>
                                        </p:tgtEl>
                                        <p:attrNameLst>
                                          <p:attrName>ppt_x</p:attrName>
                                        </p:attrNameLst>
                                      </p:cBhvr>
                                      <p:tavLst>
                                        <p:tav tm="0">
                                          <p:val>
                                            <p:strVal val="#ppt_x"/>
                                          </p:val>
                                        </p:tav>
                                        <p:tav tm="100000">
                                          <p:val>
                                            <p:strVal val="#ppt_x"/>
                                          </p:val>
                                        </p:tav>
                                      </p:tavLst>
                                    </p:anim>
                                    <p:anim calcmode="lin" valueType="num">
                                      <p:cBhvr additive="repl">
                                        <p:cTn id="659" dur="500" fill="hold"/>
                                        <p:tgtEl>
                                          <p:spTgt spid="893"/>
                                        </p:tgtEl>
                                        <p:attrNameLst>
                                          <p:attrName>ppt_y</p:attrName>
                                        </p:attrNameLst>
                                      </p:cBhvr>
                                      <p:tavLst>
                                        <p:tav tm="0">
                                          <p:val>
                                            <p:strVal val="#ppt_y+.1"/>
                                          </p:val>
                                        </p:tav>
                                        <p:tav tm="100000">
                                          <p:val>
                                            <p:strVal val="#ppt_y"/>
                                          </p:val>
                                        </p:tav>
                                      </p:tavLst>
                                    </p:anim>
                                  </p:childTnLst>
                                </p:cTn>
                              </p:par>
                              <p:par>
                                <p:cTn id="660" nodeType="withEffect" fill="hold" presetClass="entr" presetID="42">
                                  <p:stCondLst>
                                    <p:cond delay="0"/>
                                  </p:stCondLst>
                                  <p:childTnLst>
                                    <p:set>
                                      <p:cBhvr>
                                        <p:cTn id="661" dur="1" fill="hold">
                                          <p:stCondLst>
                                            <p:cond delay="0"/>
                                          </p:stCondLst>
                                        </p:cTn>
                                        <p:tgtEl>
                                          <p:spTgt spid="892"/>
                                        </p:tgtEl>
                                        <p:attrNameLst>
                                          <p:attrName>style.visibility</p:attrName>
                                        </p:attrNameLst>
                                      </p:cBhvr>
                                      <p:to>
                                        <p:strVal val="visible"/>
                                      </p:to>
                                    </p:set>
                                    <p:animEffect filter="fade" transition="in">
                                      <p:cBhvr additive="repl">
                                        <p:cTn id="662" dur="500"/>
                                        <p:tgtEl>
                                          <p:spTgt spid="892"/>
                                        </p:tgtEl>
                                      </p:cBhvr>
                                    </p:animEffect>
                                    <p:anim calcmode="lin" valueType="num">
                                      <p:cBhvr additive="repl">
                                        <p:cTn id="663" dur="500" fill="hold"/>
                                        <p:tgtEl>
                                          <p:spTgt spid="892"/>
                                        </p:tgtEl>
                                        <p:attrNameLst>
                                          <p:attrName>ppt_x</p:attrName>
                                        </p:attrNameLst>
                                      </p:cBhvr>
                                      <p:tavLst>
                                        <p:tav tm="0">
                                          <p:val>
                                            <p:strVal val="#ppt_x"/>
                                          </p:val>
                                        </p:tav>
                                        <p:tav tm="100000">
                                          <p:val>
                                            <p:strVal val="#ppt_x"/>
                                          </p:val>
                                        </p:tav>
                                      </p:tavLst>
                                    </p:anim>
                                    <p:anim calcmode="lin" valueType="num">
                                      <p:cBhvr additive="repl">
                                        <p:cTn id="664" dur="500" fill="hold"/>
                                        <p:tgtEl>
                                          <p:spTgt spid="892"/>
                                        </p:tgtEl>
                                        <p:attrNameLst>
                                          <p:attrName>ppt_y</p:attrName>
                                        </p:attrNameLst>
                                      </p:cBhvr>
                                      <p:tavLst>
                                        <p:tav tm="0">
                                          <p:val>
                                            <p:strVal val="#ppt_y+.1"/>
                                          </p:val>
                                        </p:tav>
                                        <p:tav tm="100000">
                                          <p:val>
                                            <p:strVal val="#ppt_y"/>
                                          </p:val>
                                        </p:tav>
                                      </p:tavLst>
                                    </p:anim>
                                  </p:childTnLst>
                                </p:cTn>
                              </p:par>
                            </p:childTnLst>
                          </p:cTn>
                        </p:par>
                        <p:par>
                          <p:cTn id="665" fill="hold">
                            <p:stCondLst>
                              <p:cond delay="2500"/>
                            </p:stCondLst>
                            <p:childTnLst>
                              <p:par>
                                <p:cTn id="666" nodeType="afterEffect" fill="hold" presetClass="entr" presetID="22" presetSubtype="2">
                                  <p:stCondLst>
                                    <p:cond delay="0"/>
                                  </p:stCondLst>
                                  <p:childTnLst>
                                    <p:set>
                                      <p:cBhvr>
                                        <p:cTn id="667" dur="1" fill="hold">
                                          <p:stCondLst>
                                            <p:cond delay="0"/>
                                          </p:stCondLst>
                                        </p:cTn>
                                        <p:tgtEl>
                                          <p:spTgt spid="894"/>
                                        </p:tgtEl>
                                        <p:attrNameLst>
                                          <p:attrName>style.visibility</p:attrName>
                                        </p:attrNameLst>
                                      </p:cBhvr>
                                      <p:to>
                                        <p:strVal val="visible"/>
                                      </p:to>
                                    </p:set>
                                    <p:animEffect filter="wipe(right)" transition="out">
                                      <p:cBhvr additive="repl">
                                        <p:cTn id="668" dur="1000"/>
                                        <p:tgtEl>
                                          <p:spTgt spid="894"/>
                                        </p:tgtEl>
                                      </p:cBhvr>
                                    </p:animEffect>
                                  </p:childTnLst>
                                </p:cTn>
                              </p:par>
                            </p:childTnLst>
                          </p:cTn>
                        </p:par>
                        <p:par>
                          <p:cTn id="669" fill="hold">
                            <p:stCondLst>
                              <p:cond delay="3500"/>
                            </p:stCondLst>
                            <p:childTnLst>
                              <p:par>
                                <p:cTn id="670" nodeType="afterEffect" fill="hold" presetClass="entr" presetID="42">
                                  <p:stCondLst>
                                    <p:cond delay="0"/>
                                  </p:stCondLst>
                                  <p:childTnLst>
                                    <p:set>
                                      <p:cBhvr>
                                        <p:cTn id="671" dur="1" fill="hold">
                                          <p:stCondLst>
                                            <p:cond delay="0"/>
                                          </p:stCondLst>
                                        </p:cTn>
                                        <p:tgtEl>
                                          <p:spTgt spid="895"/>
                                        </p:tgtEl>
                                        <p:attrNameLst>
                                          <p:attrName>style.visibility</p:attrName>
                                        </p:attrNameLst>
                                      </p:cBhvr>
                                      <p:to>
                                        <p:strVal val="visible"/>
                                      </p:to>
                                    </p:set>
                                    <p:animEffect filter="fade" transition="in">
                                      <p:cBhvr additive="repl">
                                        <p:cTn id="672" dur="500"/>
                                        <p:tgtEl>
                                          <p:spTgt spid="895"/>
                                        </p:tgtEl>
                                      </p:cBhvr>
                                    </p:animEffect>
                                    <p:anim calcmode="lin" valueType="num">
                                      <p:cBhvr additive="repl">
                                        <p:cTn id="673" dur="500" fill="hold"/>
                                        <p:tgtEl>
                                          <p:spTgt spid="895"/>
                                        </p:tgtEl>
                                        <p:attrNameLst>
                                          <p:attrName>ppt_x</p:attrName>
                                        </p:attrNameLst>
                                      </p:cBhvr>
                                      <p:tavLst>
                                        <p:tav tm="0">
                                          <p:val>
                                            <p:strVal val="#ppt_x"/>
                                          </p:val>
                                        </p:tav>
                                        <p:tav tm="100000">
                                          <p:val>
                                            <p:strVal val="#ppt_x"/>
                                          </p:val>
                                        </p:tav>
                                      </p:tavLst>
                                    </p:anim>
                                    <p:anim calcmode="lin" valueType="num">
                                      <p:cBhvr additive="repl">
                                        <p:cTn id="674" dur="500" fill="hold"/>
                                        <p:tgtEl>
                                          <p:spTgt spid="895"/>
                                        </p:tgtEl>
                                        <p:attrNameLst>
                                          <p:attrName>ppt_y</p:attrName>
                                        </p:attrNameLst>
                                      </p:cBhvr>
                                      <p:tavLst>
                                        <p:tav tm="0">
                                          <p:val>
                                            <p:strVal val="#ppt_y+.1"/>
                                          </p:val>
                                        </p:tav>
                                        <p:tav tm="100000">
                                          <p:val>
                                            <p:strVal val="#ppt_y"/>
                                          </p:val>
                                        </p:tav>
                                      </p:tavLst>
                                    </p:anim>
                                  </p:childTnLst>
                                </p:cTn>
                              </p:par>
                              <p:par>
                                <p:cTn id="675" nodeType="withEffect" fill="hold" presetClass="entr" presetID="42">
                                  <p:stCondLst>
                                    <p:cond delay="0"/>
                                  </p:stCondLst>
                                  <p:childTnLst>
                                    <p:set>
                                      <p:cBhvr>
                                        <p:cTn id="676" dur="1" fill="hold">
                                          <p:stCondLst>
                                            <p:cond delay="0"/>
                                          </p:stCondLst>
                                        </p:cTn>
                                        <p:tgtEl>
                                          <p:spTgt spid="897"/>
                                        </p:tgtEl>
                                        <p:attrNameLst>
                                          <p:attrName>style.visibility</p:attrName>
                                        </p:attrNameLst>
                                      </p:cBhvr>
                                      <p:to>
                                        <p:strVal val="visible"/>
                                      </p:to>
                                    </p:set>
                                    <p:animEffect filter="fade" transition="in">
                                      <p:cBhvr additive="repl">
                                        <p:cTn id="677" dur="500"/>
                                        <p:tgtEl>
                                          <p:spTgt spid="897"/>
                                        </p:tgtEl>
                                      </p:cBhvr>
                                    </p:animEffect>
                                    <p:anim calcmode="lin" valueType="num">
                                      <p:cBhvr additive="repl">
                                        <p:cTn id="678" dur="500" fill="hold"/>
                                        <p:tgtEl>
                                          <p:spTgt spid="897"/>
                                        </p:tgtEl>
                                        <p:attrNameLst>
                                          <p:attrName>ppt_x</p:attrName>
                                        </p:attrNameLst>
                                      </p:cBhvr>
                                      <p:tavLst>
                                        <p:tav tm="0">
                                          <p:val>
                                            <p:strVal val="#ppt_x"/>
                                          </p:val>
                                        </p:tav>
                                        <p:tav tm="100000">
                                          <p:val>
                                            <p:strVal val="#ppt_x"/>
                                          </p:val>
                                        </p:tav>
                                      </p:tavLst>
                                    </p:anim>
                                    <p:anim calcmode="lin" valueType="num">
                                      <p:cBhvr additive="repl">
                                        <p:cTn id="679" dur="500" fill="hold"/>
                                        <p:tgtEl>
                                          <p:spTgt spid="897"/>
                                        </p:tgtEl>
                                        <p:attrNameLst>
                                          <p:attrName>ppt_y</p:attrName>
                                        </p:attrNameLst>
                                      </p:cBhvr>
                                      <p:tavLst>
                                        <p:tav tm="0">
                                          <p:val>
                                            <p:strVal val="#ppt_y+.1"/>
                                          </p:val>
                                        </p:tav>
                                        <p:tav tm="100000">
                                          <p:val>
                                            <p:strVal val="#ppt_y"/>
                                          </p:val>
                                        </p:tav>
                                      </p:tavLst>
                                    </p:anim>
                                  </p:childTnLst>
                                </p:cTn>
                              </p:par>
                              <p:par>
                                <p:cTn id="680" nodeType="withEffect" fill="hold" presetClass="entr" presetID="42">
                                  <p:stCondLst>
                                    <p:cond delay="0"/>
                                  </p:stCondLst>
                                  <p:childTnLst>
                                    <p:set>
                                      <p:cBhvr>
                                        <p:cTn id="681" dur="1" fill="hold">
                                          <p:stCondLst>
                                            <p:cond delay="0"/>
                                          </p:stCondLst>
                                        </p:cTn>
                                        <p:tgtEl>
                                          <p:spTgt spid="896"/>
                                        </p:tgtEl>
                                        <p:attrNameLst>
                                          <p:attrName>style.visibility</p:attrName>
                                        </p:attrNameLst>
                                      </p:cBhvr>
                                      <p:to>
                                        <p:strVal val="visible"/>
                                      </p:to>
                                    </p:set>
                                    <p:animEffect filter="fade" transition="in">
                                      <p:cBhvr additive="repl">
                                        <p:cTn id="682" dur="500"/>
                                        <p:tgtEl>
                                          <p:spTgt spid="896"/>
                                        </p:tgtEl>
                                      </p:cBhvr>
                                    </p:animEffect>
                                    <p:anim calcmode="lin" valueType="num">
                                      <p:cBhvr additive="repl">
                                        <p:cTn id="683" dur="500" fill="hold"/>
                                        <p:tgtEl>
                                          <p:spTgt spid="896"/>
                                        </p:tgtEl>
                                        <p:attrNameLst>
                                          <p:attrName>ppt_x</p:attrName>
                                        </p:attrNameLst>
                                      </p:cBhvr>
                                      <p:tavLst>
                                        <p:tav tm="0">
                                          <p:val>
                                            <p:strVal val="#ppt_x"/>
                                          </p:val>
                                        </p:tav>
                                        <p:tav tm="100000">
                                          <p:val>
                                            <p:strVal val="#ppt_x"/>
                                          </p:val>
                                        </p:tav>
                                      </p:tavLst>
                                    </p:anim>
                                    <p:anim calcmode="lin" valueType="num">
                                      <p:cBhvr additive="repl">
                                        <p:cTn id="684" dur="500" fill="hold"/>
                                        <p:tgtEl>
                                          <p:spTgt spid="896"/>
                                        </p:tgtEl>
                                        <p:attrNameLst>
                                          <p:attrName>ppt_y</p:attrName>
                                        </p:attrNameLst>
                                      </p:cBhvr>
                                      <p:tavLst>
                                        <p:tav tm="0">
                                          <p:val>
                                            <p:strVal val="#ppt_y+.1"/>
                                          </p:val>
                                        </p:tav>
                                        <p:tav tm="100000">
                                          <p:val>
                                            <p:strVal val="#ppt_y"/>
                                          </p:val>
                                        </p:tav>
                                      </p:tavLst>
                                    </p:anim>
                                  </p:childTnLst>
                                </p:cTn>
                              </p:par>
                            </p:childTnLst>
                          </p:cTn>
                        </p:par>
                        <p:par>
                          <p:cTn id="685" fill="hold">
                            <p:stCondLst>
                              <p:cond delay="4000"/>
                            </p:stCondLst>
                            <p:childTnLst>
                              <p:par>
                                <p:cTn id="686" nodeType="afterEffect" fill="hold" presetClass="entr" presetID="22" presetSubtype="2">
                                  <p:stCondLst>
                                    <p:cond delay="0"/>
                                  </p:stCondLst>
                                  <p:childTnLst>
                                    <p:set>
                                      <p:cBhvr>
                                        <p:cTn id="687" dur="1" fill="hold">
                                          <p:stCondLst>
                                            <p:cond delay="0"/>
                                          </p:stCondLst>
                                        </p:cTn>
                                        <p:tgtEl>
                                          <p:spTgt spid="898"/>
                                        </p:tgtEl>
                                        <p:attrNameLst>
                                          <p:attrName>style.visibility</p:attrName>
                                        </p:attrNameLst>
                                      </p:cBhvr>
                                      <p:to>
                                        <p:strVal val="visible"/>
                                      </p:to>
                                    </p:set>
                                    <p:animEffect filter="wipe(right)" transition="out">
                                      <p:cBhvr additive="repl">
                                        <p:cTn id="688" dur="1000"/>
                                        <p:tgtEl>
                                          <p:spTgt spid="898"/>
                                        </p:tgtEl>
                                      </p:cBhvr>
                                    </p:animEffect>
                                  </p:childTnLst>
                                </p:cTn>
                              </p:par>
                            </p:childTnLst>
                          </p:cTn>
                        </p:par>
                        <p:par>
                          <p:cTn id="689" fill="hold">
                            <p:stCondLst>
                              <p:cond delay="5000"/>
                            </p:stCondLst>
                            <p:childTnLst>
                              <p:par>
                                <p:cTn id="690" nodeType="afterEffect" fill="hold" presetClass="entr" presetID="42">
                                  <p:stCondLst>
                                    <p:cond delay="0"/>
                                  </p:stCondLst>
                                  <p:childTnLst>
                                    <p:set>
                                      <p:cBhvr>
                                        <p:cTn id="691" dur="1" fill="hold">
                                          <p:stCondLst>
                                            <p:cond delay="0"/>
                                          </p:stCondLst>
                                        </p:cTn>
                                        <p:tgtEl>
                                          <p:spTgt spid="899"/>
                                        </p:tgtEl>
                                        <p:attrNameLst>
                                          <p:attrName>style.visibility</p:attrName>
                                        </p:attrNameLst>
                                      </p:cBhvr>
                                      <p:to>
                                        <p:strVal val="visible"/>
                                      </p:to>
                                    </p:set>
                                    <p:animEffect filter="fade" transition="in">
                                      <p:cBhvr additive="repl">
                                        <p:cTn id="692" dur="500"/>
                                        <p:tgtEl>
                                          <p:spTgt spid="899"/>
                                        </p:tgtEl>
                                      </p:cBhvr>
                                    </p:animEffect>
                                    <p:anim calcmode="lin" valueType="num">
                                      <p:cBhvr additive="repl">
                                        <p:cTn id="693" dur="500" fill="hold"/>
                                        <p:tgtEl>
                                          <p:spTgt spid="899"/>
                                        </p:tgtEl>
                                        <p:attrNameLst>
                                          <p:attrName>ppt_x</p:attrName>
                                        </p:attrNameLst>
                                      </p:cBhvr>
                                      <p:tavLst>
                                        <p:tav tm="0">
                                          <p:val>
                                            <p:strVal val="#ppt_x"/>
                                          </p:val>
                                        </p:tav>
                                        <p:tav tm="100000">
                                          <p:val>
                                            <p:strVal val="#ppt_x"/>
                                          </p:val>
                                        </p:tav>
                                      </p:tavLst>
                                    </p:anim>
                                    <p:anim calcmode="lin" valueType="num">
                                      <p:cBhvr additive="repl">
                                        <p:cTn id="694" dur="500" fill="hold"/>
                                        <p:tgtEl>
                                          <p:spTgt spid="899"/>
                                        </p:tgtEl>
                                        <p:attrNameLst>
                                          <p:attrName>ppt_y</p:attrName>
                                        </p:attrNameLst>
                                      </p:cBhvr>
                                      <p:tavLst>
                                        <p:tav tm="0">
                                          <p:val>
                                            <p:strVal val="#ppt_y+.1"/>
                                          </p:val>
                                        </p:tav>
                                        <p:tav tm="100000">
                                          <p:val>
                                            <p:strVal val="#ppt_y"/>
                                          </p:val>
                                        </p:tav>
                                      </p:tavLst>
                                    </p:anim>
                                  </p:childTnLst>
                                </p:cTn>
                              </p:par>
                              <p:par>
                                <p:cTn id="695" nodeType="withEffect" fill="hold" presetClass="entr" presetID="42">
                                  <p:stCondLst>
                                    <p:cond delay="0"/>
                                  </p:stCondLst>
                                  <p:childTnLst>
                                    <p:set>
                                      <p:cBhvr>
                                        <p:cTn id="696" dur="1" fill="hold">
                                          <p:stCondLst>
                                            <p:cond delay="0"/>
                                          </p:stCondLst>
                                        </p:cTn>
                                        <p:tgtEl>
                                          <p:spTgt spid="901"/>
                                        </p:tgtEl>
                                        <p:attrNameLst>
                                          <p:attrName>style.visibility</p:attrName>
                                        </p:attrNameLst>
                                      </p:cBhvr>
                                      <p:to>
                                        <p:strVal val="visible"/>
                                      </p:to>
                                    </p:set>
                                    <p:animEffect filter="fade" transition="in">
                                      <p:cBhvr additive="repl">
                                        <p:cTn id="697" dur="500"/>
                                        <p:tgtEl>
                                          <p:spTgt spid="901"/>
                                        </p:tgtEl>
                                      </p:cBhvr>
                                    </p:animEffect>
                                    <p:anim calcmode="lin" valueType="num">
                                      <p:cBhvr additive="repl">
                                        <p:cTn id="698" dur="500" fill="hold"/>
                                        <p:tgtEl>
                                          <p:spTgt spid="901"/>
                                        </p:tgtEl>
                                        <p:attrNameLst>
                                          <p:attrName>ppt_x</p:attrName>
                                        </p:attrNameLst>
                                      </p:cBhvr>
                                      <p:tavLst>
                                        <p:tav tm="0">
                                          <p:val>
                                            <p:strVal val="#ppt_x"/>
                                          </p:val>
                                        </p:tav>
                                        <p:tav tm="100000">
                                          <p:val>
                                            <p:strVal val="#ppt_x"/>
                                          </p:val>
                                        </p:tav>
                                      </p:tavLst>
                                    </p:anim>
                                    <p:anim calcmode="lin" valueType="num">
                                      <p:cBhvr additive="repl">
                                        <p:cTn id="699" dur="500" fill="hold"/>
                                        <p:tgtEl>
                                          <p:spTgt spid="901"/>
                                        </p:tgtEl>
                                        <p:attrNameLst>
                                          <p:attrName>ppt_y</p:attrName>
                                        </p:attrNameLst>
                                      </p:cBhvr>
                                      <p:tavLst>
                                        <p:tav tm="0">
                                          <p:val>
                                            <p:strVal val="#ppt_y+.1"/>
                                          </p:val>
                                        </p:tav>
                                        <p:tav tm="100000">
                                          <p:val>
                                            <p:strVal val="#ppt_y"/>
                                          </p:val>
                                        </p:tav>
                                      </p:tavLst>
                                    </p:anim>
                                  </p:childTnLst>
                                </p:cTn>
                              </p:par>
                              <p:par>
                                <p:cTn id="700" nodeType="withEffect" fill="hold" presetClass="entr" presetID="42">
                                  <p:stCondLst>
                                    <p:cond delay="0"/>
                                  </p:stCondLst>
                                  <p:childTnLst>
                                    <p:set>
                                      <p:cBhvr>
                                        <p:cTn id="701" dur="1" fill="hold">
                                          <p:stCondLst>
                                            <p:cond delay="0"/>
                                          </p:stCondLst>
                                        </p:cTn>
                                        <p:tgtEl>
                                          <p:spTgt spid="900"/>
                                        </p:tgtEl>
                                        <p:attrNameLst>
                                          <p:attrName>style.visibility</p:attrName>
                                        </p:attrNameLst>
                                      </p:cBhvr>
                                      <p:to>
                                        <p:strVal val="visible"/>
                                      </p:to>
                                    </p:set>
                                    <p:animEffect filter="fade" transition="in">
                                      <p:cBhvr additive="repl">
                                        <p:cTn id="702" dur="500"/>
                                        <p:tgtEl>
                                          <p:spTgt spid="900"/>
                                        </p:tgtEl>
                                      </p:cBhvr>
                                    </p:animEffect>
                                    <p:anim calcmode="lin" valueType="num">
                                      <p:cBhvr additive="repl">
                                        <p:cTn id="703" dur="500" fill="hold"/>
                                        <p:tgtEl>
                                          <p:spTgt spid="900"/>
                                        </p:tgtEl>
                                        <p:attrNameLst>
                                          <p:attrName>ppt_x</p:attrName>
                                        </p:attrNameLst>
                                      </p:cBhvr>
                                      <p:tavLst>
                                        <p:tav tm="0">
                                          <p:val>
                                            <p:strVal val="#ppt_x"/>
                                          </p:val>
                                        </p:tav>
                                        <p:tav tm="100000">
                                          <p:val>
                                            <p:strVal val="#ppt_x"/>
                                          </p:val>
                                        </p:tav>
                                      </p:tavLst>
                                    </p:anim>
                                    <p:anim calcmode="lin" valueType="num">
                                      <p:cBhvr additive="repl">
                                        <p:cTn id="704" dur="500" fill="hold"/>
                                        <p:tgtEl>
                                          <p:spTgt spid="900"/>
                                        </p:tgtEl>
                                        <p:attrNameLst>
                                          <p:attrName>ppt_y</p:attrName>
                                        </p:attrNameLst>
                                      </p:cBhvr>
                                      <p:tavLst>
                                        <p:tav tm="0">
                                          <p:val>
                                            <p:strVal val="#ppt_y+.1"/>
                                          </p:val>
                                        </p:tav>
                                        <p:tav tm="100000">
                                          <p:val>
                                            <p:strVal val="#ppt_y"/>
                                          </p:val>
                                        </p:tav>
                                      </p:tavLst>
                                    </p:anim>
                                  </p:childTnLst>
                                </p:cTn>
                              </p:par>
                            </p:childTnLst>
                          </p:cTn>
                        </p:par>
                        <p:par>
                          <p:cTn id="705" fill="hold">
                            <p:stCondLst>
                              <p:cond delay="5500"/>
                            </p:stCondLst>
                            <p:childTnLst>
                              <p:par>
                                <p:cTn id="706" nodeType="afterEffect" fill="hold" presetClass="entr" presetID="22" presetSubtype="2">
                                  <p:stCondLst>
                                    <p:cond delay="0"/>
                                  </p:stCondLst>
                                  <p:childTnLst>
                                    <p:set>
                                      <p:cBhvr>
                                        <p:cTn id="707" dur="1" fill="hold">
                                          <p:stCondLst>
                                            <p:cond delay="0"/>
                                          </p:stCondLst>
                                        </p:cTn>
                                        <p:tgtEl>
                                          <p:spTgt spid="902"/>
                                        </p:tgtEl>
                                        <p:attrNameLst>
                                          <p:attrName>style.visibility</p:attrName>
                                        </p:attrNameLst>
                                      </p:cBhvr>
                                      <p:to>
                                        <p:strVal val="visible"/>
                                      </p:to>
                                    </p:set>
                                    <p:animEffect filter="wipe(right)" transition="out">
                                      <p:cBhvr additive="repl">
                                        <p:cTn id="708" dur="1000"/>
                                        <p:tgtEl>
                                          <p:spTgt spid="902"/>
                                        </p:tgtEl>
                                      </p:cBhvr>
                                    </p:animEffect>
                                  </p:childTnLst>
                                </p:cTn>
                              </p:par>
                            </p:childTnLst>
                          </p:cTn>
                        </p:par>
                        <p:par>
                          <p:cTn id="709" fill="hold">
                            <p:stCondLst>
                              <p:cond delay="6500"/>
                            </p:stCondLst>
                            <p:childTnLst>
                              <p:par>
                                <p:cTn id="710" nodeType="afterEffect" fill="hold" presetClass="entr" presetID="42">
                                  <p:stCondLst>
                                    <p:cond delay="0"/>
                                  </p:stCondLst>
                                  <p:childTnLst>
                                    <p:set>
                                      <p:cBhvr>
                                        <p:cTn id="711" dur="1" fill="hold">
                                          <p:stCondLst>
                                            <p:cond delay="0"/>
                                          </p:stCondLst>
                                        </p:cTn>
                                        <p:tgtEl>
                                          <p:spTgt spid="903"/>
                                        </p:tgtEl>
                                        <p:attrNameLst>
                                          <p:attrName>style.visibility</p:attrName>
                                        </p:attrNameLst>
                                      </p:cBhvr>
                                      <p:to>
                                        <p:strVal val="visible"/>
                                      </p:to>
                                    </p:set>
                                    <p:animEffect filter="fade" transition="in">
                                      <p:cBhvr additive="repl">
                                        <p:cTn id="712" dur="500"/>
                                        <p:tgtEl>
                                          <p:spTgt spid="903"/>
                                        </p:tgtEl>
                                      </p:cBhvr>
                                    </p:animEffect>
                                    <p:anim calcmode="lin" valueType="num">
                                      <p:cBhvr additive="repl">
                                        <p:cTn id="713" dur="500" fill="hold"/>
                                        <p:tgtEl>
                                          <p:spTgt spid="903"/>
                                        </p:tgtEl>
                                        <p:attrNameLst>
                                          <p:attrName>ppt_x</p:attrName>
                                        </p:attrNameLst>
                                      </p:cBhvr>
                                      <p:tavLst>
                                        <p:tav tm="0">
                                          <p:val>
                                            <p:strVal val="#ppt_x"/>
                                          </p:val>
                                        </p:tav>
                                        <p:tav tm="100000">
                                          <p:val>
                                            <p:strVal val="#ppt_x"/>
                                          </p:val>
                                        </p:tav>
                                      </p:tavLst>
                                    </p:anim>
                                    <p:anim calcmode="lin" valueType="num">
                                      <p:cBhvr additive="repl">
                                        <p:cTn id="714" dur="500" fill="hold"/>
                                        <p:tgtEl>
                                          <p:spTgt spid="903"/>
                                        </p:tgtEl>
                                        <p:attrNameLst>
                                          <p:attrName>ppt_y</p:attrName>
                                        </p:attrNameLst>
                                      </p:cBhvr>
                                      <p:tavLst>
                                        <p:tav tm="0">
                                          <p:val>
                                            <p:strVal val="#ppt_y+.1"/>
                                          </p:val>
                                        </p:tav>
                                        <p:tav tm="100000">
                                          <p:val>
                                            <p:strVal val="#ppt_y"/>
                                          </p:val>
                                        </p:tav>
                                      </p:tavLst>
                                    </p:anim>
                                  </p:childTnLst>
                                </p:cTn>
                              </p:par>
                              <p:par>
                                <p:cTn id="715" nodeType="withEffect" fill="hold" presetClass="entr" presetID="42">
                                  <p:stCondLst>
                                    <p:cond delay="0"/>
                                  </p:stCondLst>
                                  <p:childTnLst>
                                    <p:set>
                                      <p:cBhvr>
                                        <p:cTn id="716" dur="1" fill="hold">
                                          <p:stCondLst>
                                            <p:cond delay="0"/>
                                          </p:stCondLst>
                                        </p:cTn>
                                        <p:tgtEl>
                                          <p:spTgt spid="905"/>
                                        </p:tgtEl>
                                        <p:attrNameLst>
                                          <p:attrName>style.visibility</p:attrName>
                                        </p:attrNameLst>
                                      </p:cBhvr>
                                      <p:to>
                                        <p:strVal val="visible"/>
                                      </p:to>
                                    </p:set>
                                    <p:animEffect filter="fade" transition="in">
                                      <p:cBhvr additive="repl">
                                        <p:cTn id="717" dur="500"/>
                                        <p:tgtEl>
                                          <p:spTgt spid="905"/>
                                        </p:tgtEl>
                                      </p:cBhvr>
                                    </p:animEffect>
                                    <p:anim calcmode="lin" valueType="num">
                                      <p:cBhvr additive="repl">
                                        <p:cTn id="718" dur="500" fill="hold"/>
                                        <p:tgtEl>
                                          <p:spTgt spid="905"/>
                                        </p:tgtEl>
                                        <p:attrNameLst>
                                          <p:attrName>ppt_x</p:attrName>
                                        </p:attrNameLst>
                                      </p:cBhvr>
                                      <p:tavLst>
                                        <p:tav tm="0">
                                          <p:val>
                                            <p:strVal val="#ppt_x"/>
                                          </p:val>
                                        </p:tav>
                                        <p:tav tm="100000">
                                          <p:val>
                                            <p:strVal val="#ppt_x"/>
                                          </p:val>
                                        </p:tav>
                                      </p:tavLst>
                                    </p:anim>
                                    <p:anim calcmode="lin" valueType="num">
                                      <p:cBhvr additive="repl">
                                        <p:cTn id="719" dur="500" fill="hold"/>
                                        <p:tgtEl>
                                          <p:spTgt spid="905"/>
                                        </p:tgtEl>
                                        <p:attrNameLst>
                                          <p:attrName>ppt_y</p:attrName>
                                        </p:attrNameLst>
                                      </p:cBhvr>
                                      <p:tavLst>
                                        <p:tav tm="0">
                                          <p:val>
                                            <p:strVal val="#ppt_y+.1"/>
                                          </p:val>
                                        </p:tav>
                                        <p:tav tm="100000">
                                          <p:val>
                                            <p:strVal val="#ppt_y"/>
                                          </p:val>
                                        </p:tav>
                                      </p:tavLst>
                                    </p:anim>
                                  </p:childTnLst>
                                </p:cTn>
                              </p:par>
                              <p:par>
                                <p:cTn id="720" nodeType="withEffect" fill="hold" presetClass="entr" presetID="42">
                                  <p:stCondLst>
                                    <p:cond delay="0"/>
                                  </p:stCondLst>
                                  <p:childTnLst>
                                    <p:set>
                                      <p:cBhvr>
                                        <p:cTn id="721" dur="1" fill="hold">
                                          <p:stCondLst>
                                            <p:cond delay="0"/>
                                          </p:stCondLst>
                                        </p:cTn>
                                        <p:tgtEl>
                                          <p:spTgt spid="904"/>
                                        </p:tgtEl>
                                        <p:attrNameLst>
                                          <p:attrName>style.visibility</p:attrName>
                                        </p:attrNameLst>
                                      </p:cBhvr>
                                      <p:to>
                                        <p:strVal val="visible"/>
                                      </p:to>
                                    </p:set>
                                    <p:animEffect filter="fade" transition="in">
                                      <p:cBhvr additive="repl">
                                        <p:cTn id="722" dur="500"/>
                                        <p:tgtEl>
                                          <p:spTgt spid="904"/>
                                        </p:tgtEl>
                                      </p:cBhvr>
                                    </p:animEffect>
                                    <p:anim calcmode="lin" valueType="num">
                                      <p:cBhvr additive="repl">
                                        <p:cTn id="723" dur="500" fill="hold"/>
                                        <p:tgtEl>
                                          <p:spTgt spid="904"/>
                                        </p:tgtEl>
                                        <p:attrNameLst>
                                          <p:attrName>ppt_x</p:attrName>
                                        </p:attrNameLst>
                                      </p:cBhvr>
                                      <p:tavLst>
                                        <p:tav tm="0">
                                          <p:val>
                                            <p:strVal val="#ppt_x"/>
                                          </p:val>
                                        </p:tav>
                                        <p:tav tm="100000">
                                          <p:val>
                                            <p:strVal val="#ppt_x"/>
                                          </p:val>
                                        </p:tav>
                                      </p:tavLst>
                                    </p:anim>
                                    <p:anim calcmode="lin" valueType="num">
                                      <p:cBhvr additive="repl">
                                        <p:cTn id="724" dur="500" fill="hold"/>
                                        <p:tgtEl>
                                          <p:spTgt spid="904"/>
                                        </p:tgtEl>
                                        <p:attrNameLst>
                                          <p:attrName>ppt_y</p:attrName>
                                        </p:attrNameLst>
                                      </p:cBhvr>
                                      <p:tavLst>
                                        <p:tav tm="0">
                                          <p:val>
                                            <p:strVal val="#ppt_y+.1"/>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a:blip r:embed="rId1"/>
          <a:stretch>
            <a:fillRect/>
          </a:stretch>
        </a:blipFill>
      </p:bgPr>
    </p:bg>
    <p:spTree>
      <p:nvGrpSpPr>
        <p:cNvPr id="1" name=""/>
        <p:cNvGrpSpPr/>
        <p:nvPr/>
      </p:nvGrpSpPr>
      <p:grpSpPr>
        <a:xfrm>
          <a:off x="0" y="0"/>
          <a:ext cx="0" cy="0"/>
          <a:chOff x="0" y="0"/>
          <a:chExt cx="0" cy="0"/>
        </a:xfrm>
      </p:grpSpPr>
      <p:sp>
        <p:nvSpPr>
          <p:cNvPr id="907" name="TextShape 1"/>
          <p:cNvSpPr txBox="1"/>
          <p:nvPr/>
        </p:nvSpPr>
        <p:spPr>
          <a:xfrm>
            <a:off x="1547640" y="2499480"/>
            <a:ext cx="2287080" cy="1145520"/>
          </a:xfrm>
          <a:prstGeom prst="rect">
            <a:avLst/>
          </a:prstGeom>
          <a:noFill/>
          <a:ln>
            <a:noFill/>
          </a:ln>
        </p:spPr>
        <p:txBody>
          <a:bodyPr lIns="0" rIns="0" tIns="0" bIns="0"/>
          <a:p>
            <a:pPr algn="ctr">
              <a:lnSpc>
                <a:spcPct val="100000"/>
              </a:lnSpc>
            </a:pPr>
            <a:r>
              <a:rPr b="0" lang="en-US" sz="1400" spc="-1" strike="noStrike">
                <a:solidFill>
                  <a:srgbClr val="d9d9d9"/>
                </a:solidFill>
                <a:uFill>
                  <a:solidFill>
                    <a:srgbClr val="ffffff"/>
                  </a:solidFill>
                </a:uFill>
                <a:latin typeface="Calibri"/>
              </a:rPr>
              <a:t>Lorem ipsum dolor sit amet, consectetur adipiscing elit, sed do eiusmod tempor incididunt ut labore et dolore magna aliqua. Ut enim ad minim veniam</a:t>
            </a:r>
            <a:endParaRPr b="0" lang="en-US" sz="2800" spc="-1" strike="noStrike">
              <a:solidFill>
                <a:srgbClr val="000000"/>
              </a:solidFill>
              <a:uFill>
                <a:solidFill>
                  <a:srgbClr val="ffffff"/>
                </a:solidFill>
              </a:uFill>
              <a:latin typeface="Calibri"/>
            </a:endParaRPr>
          </a:p>
          <a:p>
            <a:pPr algn="ctr">
              <a:lnSpc>
                <a:spcPct val="100000"/>
              </a:lnSpc>
            </a:pPr>
            <a:endParaRPr b="0" lang="en-US" sz="2800" spc="-1" strike="noStrike">
              <a:solidFill>
                <a:srgbClr val="000000"/>
              </a:solidFill>
              <a:uFill>
                <a:solidFill>
                  <a:srgbClr val="ffffff"/>
                </a:solidFill>
              </a:uFill>
              <a:latin typeface="Calibri"/>
            </a:endParaRPr>
          </a:p>
        </p:txBody>
      </p:sp>
      <p:sp>
        <p:nvSpPr>
          <p:cNvPr id="908" name="TextShape 2"/>
          <p:cNvSpPr txBox="1"/>
          <p:nvPr/>
        </p:nvSpPr>
        <p:spPr>
          <a:xfrm>
            <a:off x="1648440" y="2160720"/>
            <a:ext cx="2133360" cy="256680"/>
          </a:xfrm>
          <a:prstGeom prst="rect">
            <a:avLst/>
          </a:prstGeom>
          <a:noFill/>
          <a:ln>
            <a:noFill/>
          </a:ln>
        </p:spPr>
        <p:txBody>
          <a:bodyPr lIns="0" rIns="0" tIns="0" bIns="0" anchor="ctr"/>
          <a:p>
            <a:pPr algn="ctr">
              <a:lnSpc>
                <a:spcPct val="100000"/>
              </a:lnSpc>
            </a:pPr>
            <a:r>
              <a:rPr b="1" lang="en-US" sz="2000" spc="-1" strike="noStrike">
                <a:solidFill>
                  <a:srgbClr val="595959"/>
                </a:solidFill>
                <a:uFill>
                  <a:solidFill>
                    <a:srgbClr val="ffffff"/>
                  </a:solidFill>
                </a:uFill>
                <a:latin typeface="Calibri"/>
              </a:rPr>
              <a:t>Title Goes Here</a:t>
            </a:r>
            <a:endParaRPr b="0" lang="en-US" sz="2800" spc="-1" strike="noStrike">
              <a:solidFill>
                <a:srgbClr val="000000"/>
              </a:solidFill>
              <a:uFill>
                <a:solidFill>
                  <a:srgbClr val="ffffff"/>
                </a:solidFill>
              </a:uFill>
              <a:latin typeface="Calibri"/>
            </a:endParaRPr>
          </a:p>
        </p:txBody>
      </p:sp>
      <p:sp>
        <p:nvSpPr>
          <p:cNvPr id="909" name="TextShape 3"/>
          <p:cNvSpPr txBox="1"/>
          <p:nvPr/>
        </p:nvSpPr>
        <p:spPr>
          <a:xfrm>
            <a:off x="3319920" y="1344960"/>
            <a:ext cx="524520" cy="392040"/>
          </a:xfrm>
          <a:prstGeom prst="rect">
            <a:avLst/>
          </a:prstGeom>
          <a:noFill/>
          <a:ln>
            <a:noFill/>
          </a:ln>
        </p:spPr>
        <p:txBody>
          <a:bodyPr lIns="0" rIns="0" tIns="0" bIns="0" anchor="ctr"/>
          <a:p>
            <a:pPr algn="ctr">
              <a:lnSpc>
                <a:spcPct val="100000"/>
              </a:lnSpc>
            </a:pPr>
            <a:r>
              <a:rPr b="1" lang="en-US" sz="2000" spc="-1" strike="noStrike">
                <a:solidFill>
                  <a:srgbClr val="595959"/>
                </a:solidFill>
                <a:uFill>
                  <a:solidFill>
                    <a:srgbClr val="ffffff"/>
                  </a:solidFill>
                </a:uFill>
                <a:latin typeface="Calibri"/>
              </a:rPr>
              <a:t>01</a:t>
            </a:r>
            <a:endParaRPr b="0" lang="en-US" sz="2800" spc="-1" strike="noStrike">
              <a:solidFill>
                <a:srgbClr val="000000"/>
              </a:solidFill>
              <a:uFill>
                <a:solidFill>
                  <a:srgbClr val="ffffff"/>
                </a:solidFill>
              </a:uFill>
              <a:latin typeface="Calibri"/>
            </a:endParaRPr>
          </a:p>
        </p:txBody>
      </p:sp>
      <p:sp>
        <p:nvSpPr>
          <p:cNvPr id="910" name="TextShape 4"/>
          <p:cNvSpPr txBox="1"/>
          <p:nvPr/>
        </p:nvSpPr>
        <p:spPr>
          <a:xfrm>
            <a:off x="3956040" y="2559240"/>
            <a:ext cx="524520" cy="392040"/>
          </a:xfrm>
          <a:prstGeom prst="rect">
            <a:avLst/>
          </a:prstGeom>
          <a:noFill/>
          <a:ln>
            <a:noFill/>
          </a:ln>
        </p:spPr>
        <p:txBody>
          <a:bodyPr lIns="0" rIns="0" tIns="0" bIns="0" anchor="ctr"/>
          <a:p>
            <a:pPr algn="ctr">
              <a:lnSpc>
                <a:spcPct val="100000"/>
              </a:lnSpc>
            </a:pPr>
            <a:r>
              <a:rPr b="1" lang="en-US" sz="2000" spc="-1" strike="noStrike">
                <a:solidFill>
                  <a:srgbClr val="595959"/>
                </a:solidFill>
                <a:uFill>
                  <a:solidFill>
                    <a:srgbClr val="ffffff"/>
                  </a:solidFill>
                </a:uFill>
                <a:latin typeface="Calibri"/>
              </a:rPr>
              <a:t>02</a:t>
            </a:r>
            <a:endParaRPr b="0" lang="en-US" sz="2800" spc="-1" strike="noStrike">
              <a:solidFill>
                <a:srgbClr val="000000"/>
              </a:solidFill>
              <a:uFill>
                <a:solidFill>
                  <a:srgbClr val="ffffff"/>
                </a:solidFill>
              </a:uFill>
              <a:latin typeface="Calibri"/>
            </a:endParaRPr>
          </a:p>
        </p:txBody>
      </p:sp>
      <p:sp>
        <p:nvSpPr>
          <p:cNvPr id="911" name="TextShape 5"/>
          <p:cNvSpPr txBox="1"/>
          <p:nvPr/>
        </p:nvSpPr>
        <p:spPr>
          <a:xfrm>
            <a:off x="3295800" y="3803760"/>
            <a:ext cx="524520" cy="392040"/>
          </a:xfrm>
          <a:prstGeom prst="rect">
            <a:avLst/>
          </a:prstGeom>
          <a:noFill/>
          <a:ln>
            <a:noFill/>
          </a:ln>
        </p:spPr>
        <p:txBody>
          <a:bodyPr lIns="0" rIns="0" tIns="0" bIns="0" anchor="ctr"/>
          <a:p>
            <a:pPr algn="ctr">
              <a:lnSpc>
                <a:spcPct val="100000"/>
              </a:lnSpc>
            </a:pPr>
            <a:r>
              <a:rPr b="1" lang="en-US" sz="2000" spc="-1" strike="noStrike">
                <a:solidFill>
                  <a:srgbClr val="595959"/>
                </a:solidFill>
                <a:uFill>
                  <a:solidFill>
                    <a:srgbClr val="ffffff"/>
                  </a:solidFill>
                </a:uFill>
                <a:latin typeface="Calibri"/>
              </a:rPr>
              <a:t>03</a:t>
            </a:r>
            <a:endParaRPr b="0" lang="en-US" sz="2800" spc="-1" strike="noStrike">
              <a:solidFill>
                <a:srgbClr val="000000"/>
              </a:solidFill>
              <a:uFill>
                <a:solidFill>
                  <a:srgbClr val="ffffff"/>
                </a:solidFill>
              </a:uFill>
              <a:latin typeface="Calibri"/>
            </a:endParaRPr>
          </a:p>
        </p:txBody>
      </p:sp>
      <p:sp>
        <p:nvSpPr>
          <p:cNvPr id="912" name="TextShape 6"/>
          <p:cNvSpPr txBox="1"/>
          <p:nvPr/>
        </p:nvSpPr>
        <p:spPr>
          <a:xfrm>
            <a:off x="7570440" y="1398600"/>
            <a:ext cx="3102120" cy="765720"/>
          </a:xfrm>
          <a:prstGeom prst="rect">
            <a:avLst/>
          </a:prstGeom>
          <a:noFill/>
          <a:ln>
            <a:noFill/>
          </a:ln>
        </p:spPr>
        <p:txBody>
          <a:bodyPr lIns="0" rIns="0" tIns="0" bIns="0"/>
          <a:p>
            <a:pPr>
              <a:lnSpc>
                <a:spcPct val="100000"/>
              </a:lnSpc>
            </a:pPr>
            <a:r>
              <a:rPr b="0" lang="en-US" sz="1400" spc="-1" strike="noStrike">
                <a:solidFill>
                  <a:srgbClr val="d9d9d9"/>
                </a:solidFill>
                <a:uFill>
                  <a:solidFill>
                    <a:srgbClr val="ffffff"/>
                  </a:solidFill>
                </a:uFill>
                <a:latin typeface="Calibri"/>
              </a:rPr>
              <a:t>Lorem ipsum dolor sit amet, consectetur adipiscing elit, sed do eiusmod tempor incididunt ut labore et dolore magna aliqua. Ut enim ad minim veniam</a:t>
            </a:r>
            <a:endParaRPr b="0" lang="en-US" sz="2800" spc="-1" strike="noStrike">
              <a:solidFill>
                <a:srgbClr val="000000"/>
              </a:solidFill>
              <a:uFill>
                <a:solidFill>
                  <a:srgbClr val="ffffff"/>
                </a:solidFill>
              </a:uFill>
              <a:latin typeface="Calibri"/>
            </a:endParaRPr>
          </a:p>
        </p:txBody>
      </p:sp>
      <p:sp>
        <p:nvSpPr>
          <p:cNvPr id="913" name="TextShape 7"/>
          <p:cNvSpPr txBox="1"/>
          <p:nvPr/>
        </p:nvSpPr>
        <p:spPr>
          <a:xfrm>
            <a:off x="7567560" y="1068120"/>
            <a:ext cx="1805040" cy="256680"/>
          </a:xfrm>
          <a:prstGeom prst="rect">
            <a:avLst/>
          </a:prstGeom>
          <a:noFill/>
          <a:ln>
            <a:noFill/>
          </a:ln>
        </p:spPr>
        <p:txBody>
          <a:bodyPr lIns="0" rIns="0" tIns="0" bIns="0" anchor="ctr"/>
          <a:p>
            <a:pPr>
              <a:lnSpc>
                <a:spcPct val="100000"/>
              </a:lnSpc>
            </a:pPr>
            <a:r>
              <a:rPr b="1" lang="en-US" sz="2000" spc="-1" strike="noStrike">
                <a:solidFill>
                  <a:srgbClr val="5b9bd5"/>
                </a:solidFill>
                <a:uFill>
                  <a:solidFill>
                    <a:srgbClr val="ffffff"/>
                  </a:solidFill>
                </a:uFill>
                <a:latin typeface="Calibri"/>
              </a:rPr>
              <a:t>Title Goes Here</a:t>
            </a:r>
            <a:endParaRPr b="0" lang="en-US" sz="2800" spc="-1" strike="noStrike">
              <a:solidFill>
                <a:srgbClr val="000000"/>
              </a:solidFill>
              <a:uFill>
                <a:solidFill>
                  <a:srgbClr val="ffffff"/>
                </a:solidFill>
              </a:uFill>
              <a:latin typeface="Calibri"/>
            </a:endParaRPr>
          </a:p>
        </p:txBody>
      </p:sp>
      <p:sp>
        <p:nvSpPr>
          <p:cNvPr id="914" name="TextShape 8"/>
          <p:cNvSpPr txBox="1"/>
          <p:nvPr/>
        </p:nvSpPr>
        <p:spPr>
          <a:xfrm>
            <a:off x="8728200" y="3260880"/>
            <a:ext cx="3173760" cy="765720"/>
          </a:xfrm>
          <a:prstGeom prst="rect">
            <a:avLst/>
          </a:prstGeom>
          <a:noFill/>
          <a:ln>
            <a:noFill/>
          </a:ln>
        </p:spPr>
        <p:txBody>
          <a:bodyPr lIns="0" rIns="0" tIns="0" bIns="0"/>
          <a:p>
            <a:pPr>
              <a:lnSpc>
                <a:spcPct val="100000"/>
              </a:lnSpc>
            </a:pPr>
            <a:r>
              <a:rPr b="0" lang="en-US" sz="1400" spc="-1" strike="noStrike">
                <a:solidFill>
                  <a:srgbClr val="d9d9d9"/>
                </a:solidFill>
                <a:uFill>
                  <a:solidFill>
                    <a:srgbClr val="ffffff"/>
                  </a:solidFill>
                </a:uFill>
                <a:latin typeface="Calibri"/>
              </a:rPr>
              <a:t>Lorem ipsum dolor sit amet, consectetur adipiscing elit, sed do eiusmod tempor incididunt ut labore et dolore magna aliqua. Ut enim ad minim veniam</a:t>
            </a:r>
            <a:endParaRPr b="0" lang="en-US" sz="2800" spc="-1" strike="noStrike">
              <a:solidFill>
                <a:srgbClr val="000000"/>
              </a:solidFill>
              <a:uFill>
                <a:solidFill>
                  <a:srgbClr val="ffffff"/>
                </a:solidFill>
              </a:uFill>
              <a:latin typeface="Calibri"/>
            </a:endParaRPr>
          </a:p>
        </p:txBody>
      </p:sp>
      <p:sp>
        <p:nvSpPr>
          <p:cNvPr id="915" name="TextShape 9"/>
          <p:cNvSpPr txBox="1"/>
          <p:nvPr/>
        </p:nvSpPr>
        <p:spPr>
          <a:xfrm>
            <a:off x="8724960" y="2930400"/>
            <a:ext cx="1805040" cy="256680"/>
          </a:xfrm>
          <a:prstGeom prst="rect">
            <a:avLst/>
          </a:prstGeom>
          <a:noFill/>
          <a:ln>
            <a:noFill/>
          </a:ln>
        </p:spPr>
        <p:txBody>
          <a:bodyPr lIns="0" rIns="0" tIns="0" bIns="0" anchor="ctr"/>
          <a:p>
            <a:pPr>
              <a:lnSpc>
                <a:spcPct val="100000"/>
              </a:lnSpc>
            </a:pPr>
            <a:r>
              <a:rPr b="1" lang="en-US" sz="2000" spc="-1" strike="noStrike">
                <a:solidFill>
                  <a:srgbClr val="a65925"/>
                </a:solidFill>
                <a:uFill>
                  <a:solidFill>
                    <a:srgbClr val="ffffff"/>
                  </a:solidFill>
                </a:uFill>
                <a:latin typeface="Calibri"/>
              </a:rPr>
              <a:t>Title Goes Here</a:t>
            </a:r>
            <a:endParaRPr b="0" lang="en-US" sz="2800" spc="-1" strike="noStrike">
              <a:solidFill>
                <a:srgbClr val="000000"/>
              </a:solidFill>
              <a:uFill>
                <a:solidFill>
                  <a:srgbClr val="ffffff"/>
                </a:solidFill>
              </a:uFill>
              <a:latin typeface="Calibri"/>
            </a:endParaRPr>
          </a:p>
        </p:txBody>
      </p:sp>
      <p:sp>
        <p:nvSpPr>
          <p:cNvPr id="916" name="TextShape 10"/>
          <p:cNvSpPr txBox="1"/>
          <p:nvPr/>
        </p:nvSpPr>
        <p:spPr>
          <a:xfrm>
            <a:off x="7182360" y="5049720"/>
            <a:ext cx="3100680" cy="765720"/>
          </a:xfrm>
          <a:prstGeom prst="rect">
            <a:avLst/>
          </a:prstGeom>
          <a:noFill/>
          <a:ln>
            <a:noFill/>
          </a:ln>
        </p:spPr>
        <p:txBody>
          <a:bodyPr lIns="0" rIns="0" tIns="0" bIns="0"/>
          <a:p>
            <a:pPr>
              <a:lnSpc>
                <a:spcPct val="100000"/>
              </a:lnSpc>
            </a:pPr>
            <a:r>
              <a:rPr b="0" lang="en-US" sz="1400" spc="-1" strike="noStrike">
                <a:solidFill>
                  <a:srgbClr val="d9d9d9"/>
                </a:solidFill>
                <a:uFill>
                  <a:solidFill>
                    <a:srgbClr val="ffffff"/>
                  </a:solidFill>
                </a:uFill>
                <a:latin typeface="Calibri"/>
              </a:rPr>
              <a:t>Lorem ipsum dolor sit amet, consectetur adipiscing elit, sed do eiusmod tempor incididunt ut labore et dolore magna aliqua. Ut enim ad minim veniam</a:t>
            </a:r>
            <a:endParaRPr b="0" lang="en-US" sz="2800" spc="-1" strike="noStrike">
              <a:solidFill>
                <a:srgbClr val="000000"/>
              </a:solidFill>
              <a:uFill>
                <a:solidFill>
                  <a:srgbClr val="ffffff"/>
                </a:solidFill>
              </a:uFill>
              <a:latin typeface="Calibri"/>
            </a:endParaRPr>
          </a:p>
        </p:txBody>
      </p:sp>
      <p:sp>
        <p:nvSpPr>
          <p:cNvPr id="917" name="TextShape 11"/>
          <p:cNvSpPr txBox="1"/>
          <p:nvPr/>
        </p:nvSpPr>
        <p:spPr>
          <a:xfrm>
            <a:off x="7179480" y="4719600"/>
            <a:ext cx="1805040" cy="256680"/>
          </a:xfrm>
          <a:prstGeom prst="rect">
            <a:avLst/>
          </a:prstGeom>
          <a:noFill/>
          <a:ln>
            <a:noFill/>
          </a:ln>
        </p:spPr>
        <p:txBody>
          <a:bodyPr lIns="0" rIns="0" tIns="0" bIns="0" anchor="ctr"/>
          <a:p>
            <a:pPr>
              <a:lnSpc>
                <a:spcPct val="100000"/>
              </a:lnSpc>
            </a:pPr>
            <a:r>
              <a:rPr b="1" lang="en-US" sz="2000" spc="-1" strike="noStrike">
                <a:solidFill>
                  <a:srgbClr val="a5a5a5"/>
                </a:solidFill>
                <a:uFill>
                  <a:solidFill>
                    <a:srgbClr val="ffffff"/>
                  </a:solidFill>
                </a:uFill>
                <a:latin typeface="Calibri"/>
              </a:rPr>
              <a:t>Title Goes Here</a:t>
            </a:r>
            <a:endParaRPr b="0" lang="en-US" sz="2800" spc="-1" strike="noStrike">
              <a:solidFill>
                <a:srgbClr val="000000"/>
              </a:solidFill>
              <a:uFill>
                <a:solidFill>
                  <a:srgbClr val="ffffff"/>
                </a:solidFill>
              </a:uFill>
              <a:latin typeface="Calibri"/>
            </a:endParaRPr>
          </a:p>
        </p:txBody>
      </p:sp>
      <p:pic>
        <p:nvPicPr>
          <p:cNvPr id="918" name="Picture Placeholder 3" descr=""/>
          <p:cNvPicPr/>
          <p:nvPr/>
        </p:nvPicPr>
        <p:blipFill>
          <a:blip r:embed="rId2"/>
          <a:stretch/>
        </p:blipFill>
        <p:spPr>
          <a:xfrm>
            <a:off x="5479920" y="937080"/>
            <a:ext cx="1599840" cy="1599840"/>
          </a:xfrm>
          <a:prstGeom prst="rect">
            <a:avLst/>
          </a:prstGeom>
          <a:ln w="28440">
            <a:solidFill>
              <a:srgbClr val="5b9bd5"/>
            </a:solidFill>
            <a:round/>
          </a:ln>
        </p:spPr>
      </p:pic>
      <p:pic>
        <p:nvPicPr>
          <p:cNvPr id="919" name="Picture Placeholder 4" descr=""/>
          <p:cNvPicPr/>
          <p:nvPr/>
        </p:nvPicPr>
        <p:blipFill>
          <a:blip r:embed="rId3"/>
          <a:stretch/>
        </p:blipFill>
        <p:spPr>
          <a:xfrm>
            <a:off x="6705720" y="2706120"/>
            <a:ext cx="1599840" cy="1599840"/>
          </a:xfrm>
          <a:prstGeom prst="rect">
            <a:avLst/>
          </a:prstGeom>
          <a:ln w="28440">
            <a:solidFill>
              <a:srgbClr val="ed7d31"/>
            </a:solidFill>
            <a:round/>
          </a:ln>
        </p:spPr>
      </p:pic>
      <p:pic>
        <p:nvPicPr>
          <p:cNvPr id="920" name="Picture Placeholder 5" descr=""/>
          <p:cNvPicPr/>
          <p:nvPr/>
        </p:nvPicPr>
        <p:blipFill>
          <a:blip r:embed="rId4"/>
          <a:stretch/>
        </p:blipFill>
        <p:spPr>
          <a:xfrm>
            <a:off x="5177520" y="4285800"/>
            <a:ext cx="1599840" cy="1599840"/>
          </a:xfrm>
          <a:prstGeom prst="rect">
            <a:avLst/>
          </a:prstGeom>
          <a:ln w="28440">
            <a:solidFill>
              <a:srgbClr val="a5a5a5"/>
            </a:solidFill>
            <a:round/>
          </a:ln>
        </p:spPr>
      </p:pic>
      <p:sp>
        <p:nvSpPr>
          <p:cNvPr id="921" name="CustomShape 12"/>
          <p:cNvSpPr/>
          <p:nvPr/>
        </p:nvSpPr>
        <p:spPr>
          <a:xfrm>
            <a:off x="195120" y="270360"/>
            <a:ext cx="2802600" cy="456120"/>
          </a:xfrm>
          <a:prstGeom prst="rect">
            <a:avLst/>
          </a:prstGeom>
          <a:solidFill>
            <a:srgbClr val="000000">
              <a:alpha val="50000"/>
            </a:srgbClr>
          </a:solidFill>
          <a:ln>
            <a:solidFill>
              <a:srgbClr val="000000"/>
            </a:solidFill>
          </a:ln>
        </p:spPr>
        <p:style>
          <a:lnRef idx="0"/>
          <a:fillRef idx="0"/>
          <a:effectRef idx="0"/>
          <a:fontRef idx="minor"/>
        </p:style>
        <p:txBody>
          <a:bodyPr lIns="90000" rIns="90000" tIns="45000" bIns="45000"/>
          <a:p>
            <a:pPr algn="ctr">
              <a:lnSpc>
                <a:spcPct val="100000"/>
              </a:lnSpc>
            </a:pPr>
            <a:r>
              <a:rPr b="0" lang="en-US" sz="2400" spc="-1" strike="noStrike">
                <a:solidFill>
                  <a:srgbClr val="d9d9d9"/>
                </a:solidFill>
                <a:uFill>
                  <a:solidFill>
                    <a:srgbClr val="ffffff"/>
                  </a:solidFill>
                </a:uFill>
                <a:latin typeface="Calibri"/>
              </a:rPr>
              <a:t>Slide Title</a:t>
            </a:r>
            <a:endParaRPr b="0" lang="en-US" sz="1800" spc="-1" strike="noStrike">
              <a:solidFill>
                <a:srgbClr val="ffffff"/>
              </a:solidFill>
              <a:uFill>
                <a:solidFill>
                  <a:srgbClr val="ffffff"/>
                </a:solidFill>
              </a:uFill>
              <a:latin typeface="Arial"/>
            </a:endParaRPr>
          </a:p>
        </p:txBody>
      </p:sp>
    </p:spTree>
  </p:cSld>
  <p:transition spd="slow">
    <p:push dir="u"/>
  </p:transition>
  <p:timing>
    <p:tnLst>
      <p:par>
        <p:cTn id="725" dur="indefinite" restart="never" nodeType="tmRoot">
          <p:childTnLst>
            <p:seq>
              <p:cTn id="726" nodeType="mainSeq"/>
              <p:prevCondLst>
                <p:cond delay="0" evt="onPrev">
                  <p:tgtEl>
                    <p:sldTgt/>
                  </p:tgtEl>
                </p:cond>
              </p:prevCondLst>
              <p:nextCondLst>
                <p:cond delay="0" evt="onNext">
                  <p:tgtEl>
                    <p:sldTgt/>
                  </p:tgtEl>
                </p:cond>
              </p:nextCondLst>
            </p:seq>
          </p:childTnLst>
        </p:cTn>
      </p:par>
    </p:tnLst>
  </p:timing>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a:blip r:embed="rId1"/>
          <a:stretch>
            <a:fillRect/>
          </a:stretch>
        </a:blipFill>
      </p:bgPr>
    </p:bg>
    <p:spTree>
      <p:nvGrpSpPr>
        <p:cNvPr id="1" name=""/>
        <p:cNvGrpSpPr/>
        <p:nvPr/>
      </p:nvGrpSpPr>
      <p:grpSpPr>
        <a:xfrm>
          <a:off x="0" y="0"/>
          <a:ext cx="0" cy="0"/>
          <a:chOff x="0" y="0"/>
          <a:chExt cx="0" cy="0"/>
        </a:xfrm>
      </p:grpSpPr>
      <p:sp>
        <p:nvSpPr>
          <p:cNvPr id="922" name="Line 1"/>
          <p:cNvSpPr/>
          <p:nvPr/>
        </p:nvSpPr>
        <p:spPr>
          <a:xfrm flipV="1">
            <a:off x="954720" y="4134960"/>
            <a:ext cx="360" cy="1800"/>
          </a:xfrm>
          <a:prstGeom prst="line">
            <a:avLst/>
          </a:prstGeom>
          <a:ln w="6480">
            <a:solidFill>
              <a:srgbClr val="5b9bd5"/>
            </a:solidFill>
            <a:miter/>
          </a:ln>
        </p:spPr>
        <p:style>
          <a:lnRef idx="0"/>
          <a:fillRef idx="0"/>
          <a:effectRef idx="0"/>
          <a:fontRef idx="minor"/>
        </p:style>
      </p:sp>
      <p:sp>
        <p:nvSpPr>
          <p:cNvPr id="923" name="CustomShape 2"/>
          <p:cNvSpPr/>
          <p:nvPr/>
        </p:nvSpPr>
        <p:spPr>
          <a:xfrm>
            <a:off x="11550960" y="5596200"/>
            <a:ext cx="632880" cy="1261440"/>
          </a:xfrm>
          <a:custGeom>
            <a:avLst/>
            <a:gdLst/>
            <a:ahLst/>
            <a:rect l="l" t="t" r="r" b="b"/>
            <a:pathLst>
              <a:path w="633095" h="1261791">
                <a:moveTo>
                  <a:pt x="630896" y="0"/>
                </a:moveTo>
                <a:lnTo>
                  <a:pt x="633095" y="0"/>
                </a:lnTo>
                <a:lnTo>
                  <a:pt x="633095" y="1261791"/>
                </a:lnTo>
                <a:lnTo>
                  <a:pt x="0" y="1261791"/>
                </a:lnTo>
                <a:close/>
              </a:path>
            </a:pathLst>
          </a:custGeom>
          <a:gradFill>
            <a:gsLst>
              <a:gs pos="0">
                <a:srgbClr val="ffffff"/>
              </a:gs>
              <a:gs pos="100000">
                <a:srgbClr val="a5a5a5"/>
              </a:gs>
            </a:gsLst>
            <a:path path="circle"/>
          </a:gradFill>
          <a:ln w="12600">
            <a:noFill/>
          </a:ln>
          <a:effectLst>
            <a:outerShdw dist="12600" dir="5400000">
              <a:srgbClr val="000000"/>
            </a:outerShdw>
          </a:effectLst>
        </p:spPr>
        <p:style>
          <a:lnRef idx="0"/>
          <a:fillRef idx="0"/>
          <a:effectRef idx="0"/>
          <a:fontRef idx="minor"/>
        </p:style>
      </p:sp>
      <p:sp>
        <p:nvSpPr>
          <p:cNvPr id="924" name="CustomShape 3"/>
          <p:cNvSpPr/>
          <p:nvPr/>
        </p:nvSpPr>
        <p:spPr>
          <a:xfrm>
            <a:off x="9323640" y="4323240"/>
            <a:ext cx="2842560" cy="2543760"/>
          </a:xfrm>
          <a:prstGeom prst="hexagon">
            <a:avLst>
              <a:gd name="adj" fmla="val 25000"/>
              <a:gd name="vf" fmla="val 115470"/>
            </a:avLst>
          </a:prstGeom>
          <a:gradFill>
            <a:gsLst>
              <a:gs pos="0">
                <a:srgbClr val="ffffff"/>
              </a:gs>
              <a:gs pos="100000">
                <a:srgbClr val="a5a5a5"/>
              </a:gs>
            </a:gsLst>
            <a:path path="circle"/>
          </a:gradFill>
          <a:ln w="12600">
            <a:noFill/>
          </a:ln>
          <a:effectLst>
            <a:outerShdw dist="12600" dir="5400000">
              <a:srgbClr val="000000"/>
            </a:outerShdw>
          </a:effectLst>
        </p:spPr>
        <p:style>
          <a:lnRef idx="0"/>
          <a:fillRef idx="0"/>
          <a:effectRef idx="0"/>
          <a:fontRef idx="minor"/>
        </p:style>
      </p:sp>
      <p:sp>
        <p:nvSpPr>
          <p:cNvPr id="925" name="CustomShape 4"/>
          <p:cNvSpPr/>
          <p:nvPr/>
        </p:nvSpPr>
        <p:spPr>
          <a:xfrm>
            <a:off x="9325800" y="1746000"/>
            <a:ext cx="2842560" cy="2543760"/>
          </a:xfrm>
          <a:prstGeom prst="hexagon">
            <a:avLst>
              <a:gd name="adj" fmla="val 25000"/>
              <a:gd name="vf" fmla="val 115470"/>
            </a:avLst>
          </a:prstGeom>
          <a:gradFill>
            <a:gsLst>
              <a:gs pos="0">
                <a:srgbClr val="ffffff"/>
              </a:gs>
              <a:gs pos="100000">
                <a:srgbClr val="a5a5a5"/>
              </a:gs>
            </a:gsLst>
            <a:path path="circle"/>
          </a:gradFill>
          <a:ln w="12600">
            <a:noFill/>
          </a:ln>
          <a:effectLst>
            <a:outerShdw dist="12600" dir="5400000">
              <a:srgbClr val="000000"/>
            </a:outerShdw>
          </a:effectLst>
        </p:spPr>
        <p:style>
          <a:lnRef idx="0"/>
          <a:fillRef idx="0"/>
          <a:effectRef idx="0"/>
          <a:fontRef idx="minor"/>
        </p:style>
      </p:sp>
      <p:sp>
        <p:nvSpPr>
          <p:cNvPr id="926" name="CustomShape 5"/>
          <p:cNvSpPr/>
          <p:nvPr/>
        </p:nvSpPr>
        <p:spPr>
          <a:xfrm>
            <a:off x="7079760" y="5608080"/>
            <a:ext cx="2832120" cy="1261440"/>
          </a:xfrm>
          <a:custGeom>
            <a:avLst/>
            <a:gdLst/>
            <a:ahLst/>
            <a:rect l="l" t="t" r="r" b="b"/>
            <a:pathLst>
              <a:path w="2832569" h="1261791">
                <a:moveTo>
                  <a:pt x="630896" y="0"/>
                </a:moveTo>
                <a:lnTo>
                  <a:pt x="2201673" y="0"/>
                </a:lnTo>
                <a:lnTo>
                  <a:pt x="2832569" y="1261791"/>
                </a:lnTo>
                <a:lnTo>
                  <a:pt x="0" y="1261791"/>
                </a:lnTo>
                <a:close/>
              </a:path>
            </a:pathLst>
          </a:custGeom>
          <a:gradFill>
            <a:gsLst>
              <a:gs pos="0">
                <a:srgbClr val="ffffff"/>
              </a:gs>
              <a:gs pos="100000">
                <a:srgbClr val="a5a5a5"/>
              </a:gs>
            </a:gsLst>
            <a:path path="circle"/>
          </a:gradFill>
          <a:ln w="12600">
            <a:noFill/>
          </a:ln>
          <a:effectLst>
            <a:outerShdw dist="12600" dir="5400000">
              <a:srgbClr val="000000"/>
            </a:outerShdw>
          </a:effectLst>
        </p:spPr>
        <p:style>
          <a:lnRef idx="0"/>
          <a:fillRef idx="0"/>
          <a:effectRef idx="0"/>
          <a:fontRef idx="minor"/>
        </p:style>
      </p:sp>
      <p:sp>
        <p:nvSpPr>
          <p:cNvPr id="927" name="CustomShape 6"/>
          <p:cNvSpPr/>
          <p:nvPr/>
        </p:nvSpPr>
        <p:spPr>
          <a:xfrm>
            <a:off x="11552760" y="3061800"/>
            <a:ext cx="630720" cy="2524320"/>
          </a:xfrm>
          <a:custGeom>
            <a:avLst/>
            <a:gdLst/>
            <a:ahLst/>
            <a:rect l="l" t="t" r="r" b="b"/>
            <a:pathLst>
              <a:path w="631141" h="2524562">
                <a:moveTo>
                  <a:pt x="631141" y="0"/>
                </a:moveTo>
                <a:lnTo>
                  <a:pt x="631141" y="2524562"/>
                </a:lnTo>
                <a:lnTo>
                  <a:pt x="0" y="1262281"/>
                </a:lnTo>
                <a:close/>
              </a:path>
            </a:pathLst>
          </a:custGeom>
          <a:gradFill>
            <a:gsLst>
              <a:gs pos="0">
                <a:srgbClr val="ffffff"/>
              </a:gs>
              <a:gs pos="100000">
                <a:srgbClr val="a5a5a5"/>
              </a:gs>
            </a:gsLst>
            <a:path path="circle"/>
          </a:gradFill>
          <a:ln w="12600">
            <a:noFill/>
          </a:ln>
          <a:effectLst>
            <a:outerShdw dist="12600" dir="5400000">
              <a:srgbClr val="000000"/>
            </a:outerShdw>
          </a:effectLst>
        </p:spPr>
        <p:style>
          <a:lnRef idx="0"/>
          <a:fillRef idx="0"/>
          <a:effectRef idx="0"/>
          <a:fontRef idx="minor"/>
        </p:style>
      </p:sp>
      <p:sp>
        <p:nvSpPr>
          <p:cNvPr id="928" name="CustomShape 7"/>
          <p:cNvSpPr/>
          <p:nvPr/>
        </p:nvSpPr>
        <p:spPr>
          <a:xfrm>
            <a:off x="11554200" y="499320"/>
            <a:ext cx="618480" cy="2475000"/>
          </a:xfrm>
          <a:custGeom>
            <a:avLst/>
            <a:gdLst/>
            <a:ahLst/>
            <a:rect l="l" t="t" r="r" b="b"/>
            <a:pathLst>
              <a:path w="618881" h="2475522">
                <a:moveTo>
                  <a:pt x="618881" y="0"/>
                </a:moveTo>
                <a:lnTo>
                  <a:pt x="618881" y="2475522"/>
                </a:lnTo>
                <a:lnTo>
                  <a:pt x="0" y="1237761"/>
                </a:lnTo>
                <a:close/>
              </a:path>
            </a:pathLst>
          </a:custGeom>
          <a:gradFill>
            <a:gsLst>
              <a:gs pos="0">
                <a:srgbClr val="ffffff"/>
              </a:gs>
              <a:gs pos="100000">
                <a:srgbClr val="a5a5a5"/>
              </a:gs>
            </a:gsLst>
            <a:path path="circle"/>
          </a:gradFill>
          <a:ln w="12600">
            <a:noFill/>
          </a:ln>
          <a:effectLst>
            <a:outerShdw dist="12600" dir="5400000">
              <a:srgbClr val="000000"/>
            </a:outerShdw>
          </a:effectLst>
        </p:spPr>
        <p:style>
          <a:lnRef idx="0"/>
          <a:fillRef idx="0"/>
          <a:effectRef idx="0"/>
          <a:fontRef idx="minor"/>
        </p:style>
      </p:sp>
      <p:sp>
        <p:nvSpPr>
          <p:cNvPr id="929" name="CustomShape 8"/>
          <p:cNvSpPr/>
          <p:nvPr/>
        </p:nvSpPr>
        <p:spPr>
          <a:xfrm>
            <a:off x="9312840" y="0"/>
            <a:ext cx="2830320" cy="1718280"/>
          </a:xfrm>
          <a:custGeom>
            <a:avLst/>
            <a:gdLst/>
            <a:ahLst/>
            <a:rect l="l" t="t" r="r" b="b"/>
            <a:pathLst>
              <a:path w="2830701" h="1718658">
                <a:moveTo>
                  <a:pt x="223324" y="0"/>
                </a:moveTo>
                <a:lnTo>
                  <a:pt x="2619466" y="0"/>
                </a:lnTo>
                <a:lnTo>
                  <a:pt x="2830701" y="422471"/>
                </a:lnTo>
                <a:lnTo>
                  <a:pt x="2830701" y="470823"/>
                </a:lnTo>
                <a:lnTo>
                  <a:pt x="2206783" y="1718658"/>
                </a:lnTo>
                <a:lnTo>
                  <a:pt x="636006" y="1718658"/>
                </a:lnTo>
                <a:lnTo>
                  <a:pt x="0" y="446647"/>
                </a:lnTo>
                <a:close/>
              </a:path>
            </a:pathLst>
          </a:custGeom>
          <a:gradFill>
            <a:gsLst>
              <a:gs pos="0">
                <a:srgbClr val="ffffff"/>
              </a:gs>
              <a:gs pos="100000">
                <a:srgbClr val="a5a5a5"/>
              </a:gs>
            </a:gsLst>
            <a:path path="circle"/>
          </a:gradFill>
          <a:ln w="12600">
            <a:noFill/>
          </a:ln>
          <a:effectLst>
            <a:outerShdw dist="12600" dir="5400000">
              <a:srgbClr val="000000"/>
            </a:outerShdw>
          </a:effectLst>
        </p:spPr>
        <p:style>
          <a:lnRef idx="0"/>
          <a:fillRef idx="0"/>
          <a:effectRef idx="0"/>
          <a:fontRef idx="minor"/>
        </p:style>
      </p:sp>
      <p:sp>
        <p:nvSpPr>
          <p:cNvPr id="930" name="CustomShape 9"/>
          <p:cNvSpPr/>
          <p:nvPr/>
        </p:nvSpPr>
        <p:spPr>
          <a:xfrm>
            <a:off x="11952720" y="0"/>
            <a:ext cx="222480" cy="445320"/>
          </a:xfrm>
          <a:custGeom>
            <a:avLst/>
            <a:gdLst/>
            <a:ahLst/>
            <a:rect l="l" t="t" r="r" b="b"/>
            <a:pathLst>
              <a:path w="222794" h="445588">
                <a:moveTo>
                  <a:pt x="0" y="0"/>
                </a:moveTo>
                <a:lnTo>
                  <a:pt x="222794" y="0"/>
                </a:lnTo>
                <a:lnTo>
                  <a:pt x="222794" y="445588"/>
                </a:lnTo>
                <a:close/>
              </a:path>
            </a:pathLst>
          </a:custGeom>
          <a:gradFill>
            <a:gsLst>
              <a:gs pos="0">
                <a:srgbClr val="ffffff"/>
              </a:gs>
              <a:gs pos="100000">
                <a:srgbClr val="a5a5a5"/>
              </a:gs>
            </a:gsLst>
            <a:path path="circle"/>
          </a:gradFill>
          <a:ln w="12600">
            <a:noFill/>
          </a:ln>
          <a:effectLst>
            <a:outerShdw dist="12600" dir="5400000">
              <a:srgbClr val="000000"/>
            </a:outerShdw>
          </a:effectLst>
        </p:spPr>
        <p:style>
          <a:lnRef idx="0"/>
          <a:fillRef idx="0"/>
          <a:effectRef idx="0"/>
          <a:fontRef idx="minor"/>
        </p:style>
      </p:sp>
      <p:sp>
        <p:nvSpPr>
          <p:cNvPr id="931" name="CustomShape 10"/>
          <p:cNvSpPr/>
          <p:nvPr/>
        </p:nvSpPr>
        <p:spPr>
          <a:xfrm>
            <a:off x="2580840" y="435960"/>
            <a:ext cx="2880000" cy="2543760"/>
          </a:xfrm>
          <a:prstGeom prst="hexagon">
            <a:avLst>
              <a:gd name="adj" fmla="val 25000"/>
              <a:gd name="vf" fmla="val 115470"/>
            </a:avLst>
          </a:prstGeom>
          <a:solidFill>
            <a:srgbClr val="000000">
              <a:alpha val="75000"/>
            </a:srgbClr>
          </a:solidFill>
          <a:ln w="19080">
            <a:solidFill>
              <a:srgbClr val="ffffff"/>
            </a:solidFill>
            <a:miter/>
          </a:ln>
        </p:spPr>
        <p:style>
          <a:lnRef idx="0"/>
          <a:fillRef idx="0"/>
          <a:effectRef idx="0"/>
          <a:fontRef idx="minor"/>
        </p:style>
      </p:sp>
      <p:sp>
        <p:nvSpPr>
          <p:cNvPr id="932" name="CustomShape 11"/>
          <p:cNvSpPr/>
          <p:nvPr/>
        </p:nvSpPr>
        <p:spPr>
          <a:xfrm>
            <a:off x="7057080" y="456480"/>
            <a:ext cx="2880000" cy="2543760"/>
          </a:xfrm>
          <a:prstGeom prst="hexagon">
            <a:avLst>
              <a:gd name="adj" fmla="val 25000"/>
              <a:gd name="vf" fmla="val 115470"/>
            </a:avLst>
          </a:prstGeom>
          <a:solidFill>
            <a:srgbClr val="000000">
              <a:alpha val="75000"/>
            </a:srgbClr>
          </a:solidFill>
          <a:ln w="19080">
            <a:solidFill>
              <a:srgbClr val="ffffff"/>
            </a:solidFill>
            <a:miter/>
          </a:ln>
        </p:spPr>
        <p:style>
          <a:lnRef idx="0"/>
          <a:fillRef idx="0"/>
          <a:effectRef idx="0"/>
          <a:fontRef idx="minor"/>
        </p:style>
      </p:sp>
      <p:sp>
        <p:nvSpPr>
          <p:cNvPr id="933" name="CustomShape 12"/>
          <p:cNvSpPr/>
          <p:nvPr/>
        </p:nvSpPr>
        <p:spPr>
          <a:xfrm>
            <a:off x="4824000" y="1729440"/>
            <a:ext cx="2880000" cy="2543760"/>
          </a:xfrm>
          <a:prstGeom prst="hexagon">
            <a:avLst>
              <a:gd name="adj" fmla="val 25000"/>
              <a:gd name="vf" fmla="val 115470"/>
            </a:avLst>
          </a:prstGeom>
          <a:solidFill>
            <a:srgbClr val="000000">
              <a:alpha val="75000"/>
            </a:srgbClr>
          </a:solidFill>
          <a:ln w="19080">
            <a:solidFill>
              <a:srgbClr val="ffffff"/>
            </a:solidFill>
            <a:miter/>
          </a:ln>
        </p:spPr>
        <p:style>
          <a:lnRef idx="0"/>
          <a:fillRef idx="0"/>
          <a:effectRef idx="0"/>
          <a:fontRef idx="minor"/>
        </p:style>
      </p:sp>
      <p:sp>
        <p:nvSpPr>
          <p:cNvPr id="934" name="CustomShape 13"/>
          <p:cNvSpPr/>
          <p:nvPr/>
        </p:nvSpPr>
        <p:spPr>
          <a:xfrm>
            <a:off x="7057080" y="3008160"/>
            <a:ext cx="2880000" cy="2543760"/>
          </a:xfrm>
          <a:prstGeom prst="hexagon">
            <a:avLst>
              <a:gd name="adj" fmla="val 25000"/>
              <a:gd name="vf" fmla="val 115470"/>
            </a:avLst>
          </a:prstGeom>
          <a:noFill/>
          <a:ln w="19080">
            <a:solidFill>
              <a:srgbClr val="ffffff"/>
            </a:solidFill>
            <a:miter/>
          </a:ln>
          <a:effectLst>
            <a:outerShdw dist="12600" dir="5400000">
              <a:srgbClr val="000000"/>
            </a:outerShdw>
          </a:effectLst>
        </p:spPr>
        <p:style>
          <a:lnRef idx="0"/>
          <a:fillRef idx="0"/>
          <a:effectRef idx="0"/>
          <a:fontRef idx="minor"/>
        </p:style>
      </p:sp>
      <p:sp>
        <p:nvSpPr>
          <p:cNvPr id="935" name="CustomShape 14"/>
          <p:cNvSpPr/>
          <p:nvPr/>
        </p:nvSpPr>
        <p:spPr>
          <a:xfrm>
            <a:off x="4809600" y="4281480"/>
            <a:ext cx="2880000" cy="2543760"/>
          </a:xfrm>
          <a:prstGeom prst="hexagon">
            <a:avLst>
              <a:gd name="adj" fmla="val 25000"/>
              <a:gd name="vf" fmla="val 115470"/>
            </a:avLst>
          </a:prstGeom>
          <a:noFill/>
          <a:ln w="19080">
            <a:solidFill>
              <a:srgbClr val="ffffff"/>
            </a:solidFill>
            <a:miter/>
          </a:ln>
          <a:effectLst>
            <a:outerShdw dist="12600" dir="5400000">
              <a:srgbClr val="000000"/>
            </a:outerShdw>
          </a:effectLst>
        </p:spPr>
        <p:style>
          <a:lnRef idx="0"/>
          <a:fillRef idx="0"/>
          <a:effectRef idx="0"/>
          <a:fontRef idx="minor"/>
        </p:style>
      </p:sp>
      <p:sp>
        <p:nvSpPr>
          <p:cNvPr id="936" name="CustomShape 15"/>
          <p:cNvSpPr/>
          <p:nvPr/>
        </p:nvSpPr>
        <p:spPr>
          <a:xfrm>
            <a:off x="2577600" y="2993040"/>
            <a:ext cx="2880000" cy="2543760"/>
          </a:xfrm>
          <a:prstGeom prst="hexagon">
            <a:avLst>
              <a:gd name="adj" fmla="val 25000"/>
              <a:gd name="vf" fmla="val 115470"/>
            </a:avLst>
          </a:prstGeom>
          <a:noFill/>
          <a:ln w="19080">
            <a:solidFill>
              <a:srgbClr val="ffffff"/>
            </a:solidFill>
            <a:miter/>
          </a:ln>
          <a:effectLst>
            <a:outerShdw dist="12600" dir="5400000">
              <a:srgbClr val="000000"/>
            </a:outerShdw>
          </a:effectLst>
        </p:spPr>
        <p:style>
          <a:lnRef idx="0"/>
          <a:fillRef idx="0"/>
          <a:effectRef idx="0"/>
          <a:fontRef idx="minor"/>
        </p:style>
      </p:sp>
      <p:sp>
        <p:nvSpPr>
          <p:cNvPr id="937" name="CustomShape 16"/>
          <p:cNvSpPr/>
          <p:nvPr/>
        </p:nvSpPr>
        <p:spPr>
          <a:xfrm>
            <a:off x="7076880" y="3003120"/>
            <a:ext cx="2842560" cy="2543760"/>
          </a:xfrm>
          <a:prstGeom prst="hexagon">
            <a:avLst>
              <a:gd name="adj" fmla="val 25000"/>
              <a:gd name="vf" fmla="val 115470"/>
            </a:avLst>
          </a:prstGeom>
          <a:gradFill>
            <a:gsLst>
              <a:gs pos="0">
                <a:srgbClr val="649a3f"/>
              </a:gs>
              <a:gs pos="100000">
                <a:srgbClr val="4e7932"/>
              </a:gs>
            </a:gsLst>
            <a:path path="circle"/>
          </a:gradFill>
          <a:ln w="12600">
            <a:noFill/>
          </a:ln>
          <a:effectLst>
            <a:outerShdw dist="12600" dir="5400000">
              <a:srgbClr val="000000"/>
            </a:outerShdw>
          </a:effectLst>
        </p:spPr>
        <p:style>
          <a:lnRef idx="0"/>
          <a:fillRef idx="0"/>
          <a:effectRef idx="0"/>
          <a:fontRef idx="minor"/>
        </p:style>
      </p:sp>
      <p:sp>
        <p:nvSpPr>
          <p:cNvPr id="938" name="CustomShape 17"/>
          <p:cNvSpPr/>
          <p:nvPr/>
        </p:nvSpPr>
        <p:spPr>
          <a:xfrm>
            <a:off x="7454880" y="3203280"/>
            <a:ext cx="2085120" cy="2251080"/>
          </a:xfrm>
          <a:prstGeom prst="rect">
            <a:avLst/>
          </a:prstGeom>
          <a:noFill/>
          <a:ln>
            <a:noFill/>
          </a:ln>
        </p:spPr>
        <p:style>
          <a:lnRef idx="0"/>
          <a:fillRef idx="0"/>
          <a:effectRef idx="0"/>
          <a:fontRef idx="minor"/>
        </p:style>
        <p:txBody>
          <a:bodyPr lIns="90000" rIns="90000" tIns="45000" bIns="45000"/>
          <a:p>
            <a:pPr algn="ctr">
              <a:lnSpc>
                <a:spcPct val="100000"/>
              </a:lnSpc>
            </a:pPr>
            <a:r>
              <a:rPr b="1" lang="en-US" sz="2000" spc="-1" strike="noStrike">
                <a:solidFill>
                  <a:srgbClr val="d9d9d9"/>
                </a:solidFill>
                <a:uFill>
                  <a:solidFill>
                    <a:srgbClr val="ffffff"/>
                  </a:solidFill>
                </a:uFill>
                <a:latin typeface="Calibri"/>
              </a:rPr>
              <a:t>Lorem Ipsum</a:t>
            </a:r>
            <a:endParaRPr b="0" lang="en-US" sz="1800" spc="-1" strike="noStrike">
              <a:solidFill>
                <a:srgbClr val="ffffff"/>
              </a:solidFill>
              <a:uFill>
                <a:solidFill>
                  <a:srgbClr val="ffffff"/>
                </a:solidFill>
              </a:uFill>
              <a:latin typeface="Arial"/>
            </a:endParaRPr>
          </a:p>
          <a:p>
            <a:pPr algn="ctr">
              <a:lnSpc>
                <a:spcPct val="100000"/>
              </a:lnSpc>
            </a:pPr>
            <a:endParaRPr b="0" lang="en-US" sz="1800" spc="-1" strike="noStrike">
              <a:solidFill>
                <a:srgbClr val="ffffff"/>
              </a:solidFill>
              <a:uFill>
                <a:solidFill>
                  <a:srgbClr val="ffffff"/>
                </a:solidFill>
              </a:uFill>
              <a:latin typeface="Arial"/>
            </a:endParaRPr>
          </a:p>
          <a:p>
            <a:pPr>
              <a:lnSpc>
                <a:spcPct val="100000"/>
              </a:lnSpc>
            </a:pPr>
            <a:r>
              <a:rPr b="0" lang="en-US" sz="1400" spc="-1" strike="noStrike">
                <a:solidFill>
                  <a:srgbClr val="d9d9d9"/>
                </a:solidFill>
                <a:uFill>
                  <a:solidFill>
                    <a:srgbClr val="ffffff"/>
                  </a:solidFill>
                </a:uFill>
                <a:latin typeface="Calibri"/>
              </a:rPr>
              <a:t>Lorem ipsum dolor sit amet, consectetur adipiscing elit, sed do eiusmod tempor incidid</a:t>
            </a:r>
            <a:endParaRPr b="0" lang="en-US" sz="1800" spc="-1" strike="noStrike">
              <a:solidFill>
                <a:srgbClr val="ffffff"/>
              </a:solidFill>
              <a:uFill>
                <a:solidFill>
                  <a:srgbClr val="ffffff"/>
                </a:solidFill>
              </a:uFill>
              <a:latin typeface="Arial"/>
            </a:endParaRPr>
          </a:p>
          <a:p>
            <a:pPr>
              <a:lnSpc>
                <a:spcPct val="100000"/>
              </a:lnSpc>
            </a:pPr>
            <a:r>
              <a:rPr b="0" lang="en-US" sz="1200" spc="-1" strike="noStrike">
                <a:solidFill>
                  <a:srgbClr val="d9d9d9"/>
                </a:solidFill>
                <a:uFill>
                  <a:solidFill>
                    <a:srgbClr val="ffffff"/>
                  </a:solidFill>
                </a:uFill>
                <a:latin typeface="Calibri"/>
              </a:rPr>
              <a:t>.</a:t>
            </a:r>
            <a:endParaRPr b="0" lang="en-US" sz="1800" spc="-1" strike="noStrike">
              <a:solidFill>
                <a:srgbClr val="ffffff"/>
              </a:solidFill>
              <a:uFill>
                <a:solidFill>
                  <a:srgbClr val="ffffff"/>
                </a:solidFill>
              </a:uFill>
              <a:latin typeface="Arial"/>
            </a:endParaRPr>
          </a:p>
          <a:p>
            <a:pPr marL="285840" indent="-285480" algn="ctr">
              <a:lnSpc>
                <a:spcPct val="100000"/>
              </a:lnSpc>
              <a:buClr>
                <a:srgbClr val="d9d9d9"/>
              </a:buClr>
              <a:buFont typeface="Wingdings" charset="2"/>
              <a:buChar char=""/>
            </a:pPr>
            <a:r>
              <a:rPr b="0" lang="en-US" sz="1600" spc="-1" strike="noStrike">
                <a:solidFill>
                  <a:srgbClr val="d9d9d9"/>
                </a:solidFill>
                <a:uFill>
                  <a:solidFill>
                    <a:srgbClr val="ffffff"/>
                  </a:solidFill>
                </a:uFill>
                <a:latin typeface="Calibri"/>
              </a:rPr>
              <a:t>Lorem Ipsum</a:t>
            </a:r>
            <a:endParaRPr b="0" lang="en-US" sz="1800" spc="-1" strike="noStrike">
              <a:solidFill>
                <a:srgbClr val="ffffff"/>
              </a:solidFill>
              <a:uFill>
                <a:solidFill>
                  <a:srgbClr val="ffffff"/>
                </a:solidFill>
              </a:uFill>
              <a:latin typeface="Arial"/>
            </a:endParaRPr>
          </a:p>
          <a:p>
            <a:pPr marL="285840" indent="-285480" algn="ctr">
              <a:lnSpc>
                <a:spcPct val="100000"/>
              </a:lnSpc>
              <a:buClr>
                <a:srgbClr val="d9d9d9"/>
              </a:buClr>
              <a:buFont typeface="Wingdings" charset="2"/>
              <a:buChar char=""/>
            </a:pPr>
            <a:r>
              <a:rPr b="0" lang="en-US" sz="1600" spc="-1" strike="noStrike">
                <a:solidFill>
                  <a:srgbClr val="d9d9d9"/>
                </a:solidFill>
                <a:uFill>
                  <a:solidFill>
                    <a:srgbClr val="ffffff"/>
                  </a:solidFill>
                </a:uFill>
                <a:latin typeface="Calibri"/>
              </a:rPr>
              <a:t>Lorem Ipsum</a:t>
            </a:r>
            <a:endParaRPr b="0" lang="en-US" sz="1800" spc="-1" strike="noStrike">
              <a:solidFill>
                <a:srgbClr val="ffffff"/>
              </a:solidFill>
              <a:uFill>
                <a:solidFill>
                  <a:srgbClr val="ffffff"/>
                </a:solidFill>
              </a:uFill>
              <a:latin typeface="Arial"/>
            </a:endParaRPr>
          </a:p>
        </p:txBody>
      </p:sp>
      <p:sp>
        <p:nvSpPr>
          <p:cNvPr id="939" name="CustomShape 18"/>
          <p:cNvSpPr/>
          <p:nvPr/>
        </p:nvSpPr>
        <p:spPr>
          <a:xfrm>
            <a:off x="8070480" y="1454760"/>
            <a:ext cx="1450440" cy="1450440"/>
          </a:xfrm>
          <a:prstGeom prst="ellipse">
            <a:avLst/>
          </a:prstGeom>
          <a:blipFill>
            <a:blip r:embed="rId2"/>
            <a:stretch>
              <a:fillRect l="-79200" t="-79200" r="-79200" b="-79200"/>
            </a:stretch>
          </a:blipFill>
          <a:ln w="28440">
            <a:solidFill>
              <a:srgbClr val="517e33"/>
            </a:solidFill>
            <a:round/>
          </a:ln>
        </p:spPr>
        <p:style>
          <a:lnRef idx="0"/>
          <a:fillRef idx="0"/>
          <a:effectRef idx="0"/>
          <a:fontRef idx="minor"/>
        </p:style>
      </p:sp>
      <p:sp>
        <p:nvSpPr>
          <p:cNvPr id="940" name="CustomShape 19"/>
          <p:cNvSpPr/>
          <p:nvPr/>
        </p:nvSpPr>
        <p:spPr>
          <a:xfrm>
            <a:off x="7660800" y="544320"/>
            <a:ext cx="658080" cy="658080"/>
          </a:xfrm>
          <a:prstGeom prst="ellipse">
            <a:avLst/>
          </a:prstGeom>
          <a:noFill/>
          <a:ln w="6480">
            <a:solidFill>
              <a:srgbClr val="d9d9d9"/>
            </a:solidFill>
            <a:round/>
          </a:ln>
        </p:spPr>
        <p:style>
          <a:lnRef idx="0"/>
          <a:fillRef idx="0"/>
          <a:effectRef idx="0"/>
          <a:fontRef idx="minor"/>
        </p:style>
        <p:txBody>
          <a:bodyPr wrap="none" lIns="90000" rIns="90000" tIns="0" bIns="91440" anchor="b"/>
          <a:p>
            <a:pPr marL="228600" indent="-228240" algn="ctr">
              <a:lnSpc>
                <a:spcPct val="100000"/>
              </a:lnSpc>
            </a:pPr>
            <a:r>
              <a:rPr b="0" lang="en-US" sz="2200" spc="-1" strike="noStrike">
                <a:solidFill>
                  <a:srgbClr val="d9d9d9"/>
                </a:solidFill>
                <a:uFill>
                  <a:solidFill>
                    <a:srgbClr val="ffffff"/>
                  </a:solidFill>
                </a:uFill>
                <a:latin typeface="Calibri"/>
              </a:rPr>
              <a:t>03</a:t>
            </a:r>
            <a:endParaRPr b="0" lang="en-US" sz="1800" spc="-1" strike="noStrike">
              <a:solidFill>
                <a:srgbClr val="ffffff"/>
              </a:solidFill>
              <a:uFill>
                <a:solidFill>
                  <a:srgbClr val="ffffff"/>
                </a:solidFill>
              </a:uFill>
              <a:latin typeface="Arial"/>
            </a:endParaRPr>
          </a:p>
        </p:txBody>
      </p:sp>
      <p:sp>
        <p:nvSpPr>
          <p:cNvPr id="941" name="CustomShape 20"/>
          <p:cNvSpPr/>
          <p:nvPr/>
        </p:nvSpPr>
        <p:spPr>
          <a:xfrm>
            <a:off x="5821200" y="2737080"/>
            <a:ext cx="1450440" cy="1450440"/>
          </a:xfrm>
          <a:prstGeom prst="ellipse">
            <a:avLst/>
          </a:prstGeom>
          <a:blipFill>
            <a:blip r:embed="rId3"/>
            <a:stretch>
              <a:fillRect l="-79200" t="-79200" r="-79200" b="-79200"/>
            </a:stretch>
          </a:blipFill>
          <a:ln w="28440">
            <a:solidFill>
              <a:srgbClr val="c05710"/>
            </a:solidFill>
            <a:round/>
          </a:ln>
        </p:spPr>
        <p:style>
          <a:lnRef idx="0"/>
          <a:fillRef idx="0"/>
          <a:effectRef idx="0"/>
          <a:fontRef idx="minor"/>
        </p:style>
      </p:sp>
      <p:sp>
        <p:nvSpPr>
          <p:cNvPr id="942" name="CustomShape 21"/>
          <p:cNvSpPr/>
          <p:nvPr/>
        </p:nvSpPr>
        <p:spPr>
          <a:xfrm>
            <a:off x="5411520" y="1826640"/>
            <a:ext cx="658080" cy="658080"/>
          </a:xfrm>
          <a:prstGeom prst="ellipse">
            <a:avLst/>
          </a:prstGeom>
          <a:noFill/>
          <a:ln w="6480">
            <a:solidFill>
              <a:srgbClr val="d9d9d9"/>
            </a:solidFill>
            <a:round/>
          </a:ln>
        </p:spPr>
        <p:style>
          <a:lnRef idx="0"/>
          <a:fillRef idx="0"/>
          <a:effectRef idx="0"/>
          <a:fontRef idx="minor"/>
        </p:style>
        <p:txBody>
          <a:bodyPr wrap="none" lIns="90000" rIns="90000" tIns="0" bIns="91440" anchor="b"/>
          <a:p>
            <a:pPr marL="228600" indent="-228240" algn="ctr">
              <a:lnSpc>
                <a:spcPct val="100000"/>
              </a:lnSpc>
            </a:pPr>
            <a:r>
              <a:rPr b="0" lang="en-US" sz="2200" spc="-1" strike="noStrike">
                <a:solidFill>
                  <a:srgbClr val="d9d9d9"/>
                </a:solidFill>
                <a:uFill>
                  <a:solidFill>
                    <a:srgbClr val="ffffff"/>
                  </a:solidFill>
                </a:uFill>
                <a:latin typeface="Calibri"/>
              </a:rPr>
              <a:t>02</a:t>
            </a:r>
            <a:endParaRPr b="0" lang="en-US" sz="1800" spc="-1" strike="noStrike">
              <a:solidFill>
                <a:srgbClr val="ffffff"/>
              </a:solidFill>
              <a:uFill>
                <a:solidFill>
                  <a:srgbClr val="ffffff"/>
                </a:solidFill>
              </a:uFill>
              <a:latin typeface="Arial"/>
            </a:endParaRPr>
          </a:p>
        </p:txBody>
      </p:sp>
      <p:sp>
        <p:nvSpPr>
          <p:cNvPr id="943" name="CustomShape 22"/>
          <p:cNvSpPr/>
          <p:nvPr/>
        </p:nvSpPr>
        <p:spPr>
          <a:xfrm>
            <a:off x="3548880" y="1454760"/>
            <a:ext cx="1450440" cy="1450440"/>
          </a:xfrm>
          <a:prstGeom prst="ellipse">
            <a:avLst/>
          </a:prstGeom>
          <a:blipFill>
            <a:blip r:embed="rId4"/>
            <a:stretch>
              <a:fillRect l="-79200" t="-79200" r="-79200" b="-79200"/>
            </a:stretch>
          </a:blipFill>
          <a:ln w="28440">
            <a:solidFill>
              <a:srgbClr val="2f74b4"/>
            </a:solidFill>
            <a:round/>
          </a:ln>
        </p:spPr>
        <p:style>
          <a:lnRef idx="0"/>
          <a:fillRef idx="0"/>
          <a:effectRef idx="0"/>
          <a:fontRef idx="minor"/>
        </p:style>
      </p:sp>
      <p:sp>
        <p:nvSpPr>
          <p:cNvPr id="944" name="CustomShape 23"/>
          <p:cNvSpPr/>
          <p:nvPr/>
        </p:nvSpPr>
        <p:spPr>
          <a:xfrm>
            <a:off x="3139200" y="544320"/>
            <a:ext cx="658080" cy="658080"/>
          </a:xfrm>
          <a:prstGeom prst="ellipse">
            <a:avLst/>
          </a:prstGeom>
          <a:noFill/>
          <a:ln w="6480">
            <a:solidFill>
              <a:srgbClr val="d9d9d9"/>
            </a:solidFill>
            <a:round/>
          </a:ln>
        </p:spPr>
        <p:style>
          <a:lnRef idx="0"/>
          <a:fillRef idx="0"/>
          <a:effectRef idx="0"/>
          <a:fontRef idx="minor"/>
        </p:style>
        <p:txBody>
          <a:bodyPr wrap="none" lIns="90000" rIns="90000" tIns="0" bIns="91440" anchor="b"/>
          <a:p>
            <a:pPr marL="228600" indent="-228240" algn="ctr">
              <a:lnSpc>
                <a:spcPct val="100000"/>
              </a:lnSpc>
            </a:pPr>
            <a:r>
              <a:rPr b="0" lang="en-US" sz="2200" spc="-1" strike="noStrike">
                <a:solidFill>
                  <a:srgbClr val="d9d9d9"/>
                </a:solidFill>
                <a:uFill>
                  <a:solidFill>
                    <a:srgbClr val="ffffff"/>
                  </a:solidFill>
                </a:uFill>
                <a:latin typeface="Calibri"/>
              </a:rPr>
              <a:t>01</a:t>
            </a:r>
            <a:endParaRPr b="0" lang="en-US" sz="1800" spc="-1" strike="noStrike">
              <a:solidFill>
                <a:srgbClr val="ffffff"/>
              </a:solidFill>
              <a:uFill>
                <a:solidFill>
                  <a:srgbClr val="ffffff"/>
                </a:solidFill>
              </a:uFill>
              <a:latin typeface="Arial"/>
            </a:endParaRPr>
          </a:p>
        </p:txBody>
      </p:sp>
      <p:sp>
        <p:nvSpPr>
          <p:cNvPr id="945" name="CustomShape 24"/>
          <p:cNvSpPr/>
          <p:nvPr/>
        </p:nvSpPr>
        <p:spPr>
          <a:xfrm>
            <a:off x="4828680" y="4298040"/>
            <a:ext cx="2842560" cy="2543760"/>
          </a:xfrm>
          <a:prstGeom prst="hexagon">
            <a:avLst>
              <a:gd name="adj" fmla="val 25000"/>
              <a:gd name="vf" fmla="val 115470"/>
            </a:avLst>
          </a:prstGeom>
          <a:gradFill>
            <a:gsLst>
              <a:gs pos="0">
                <a:srgbClr val="ea6b14"/>
              </a:gs>
              <a:gs pos="100000">
                <a:srgbClr val="b85410"/>
              </a:gs>
            </a:gsLst>
            <a:path path="circle"/>
          </a:gradFill>
          <a:ln w="12600">
            <a:noFill/>
          </a:ln>
          <a:effectLst>
            <a:outerShdw dist="12600" dir="5400000">
              <a:srgbClr val="000000"/>
            </a:outerShdw>
          </a:effectLst>
        </p:spPr>
        <p:style>
          <a:lnRef idx="0"/>
          <a:fillRef idx="0"/>
          <a:effectRef idx="0"/>
          <a:fontRef idx="minor"/>
        </p:style>
      </p:sp>
      <p:sp>
        <p:nvSpPr>
          <p:cNvPr id="946" name="CustomShape 25"/>
          <p:cNvSpPr/>
          <p:nvPr/>
        </p:nvSpPr>
        <p:spPr>
          <a:xfrm>
            <a:off x="5206320" y="4498200"/>
            <a:ext cx="2085120" cy="2251080"/>
          </a:xfrm>
          <a:prstGeom prst="rect">
            <a:avLst/>
          </a:prstGeom>
          <a:noFill/>
          <a:ln>
            <a:noFill/>
          </a:ln>
        </p:spPr>
        <p:style>
          <a:lnRef idx="0"/>
          <a:fillRef idx="0"/>
          <a:effectRef idx="0"/>
          <a:fontRef idx="minor"/>
        </p:style>
        <p:txBody>
          <a:bodyPr lIns="90000" rIns="90000" tIns="45000" bIns="45000"/>
          <a:p>
            <a:pPr algn="ctr">
              <a:lnSpc>
                <a:spcPct val="100000"/>
              </a:lnSpc>
            </a:pPr>
            <a:r>
              <a:rPr b="1" lang="en-US" sz="2000" spc="-1" strike="noStrike">
                <a:solidFill>
                  <a:srgbClr val="d9d9d9"/>
                </a:solidFill>
                <a:uFill>
                  <a:solidFill>
                    <a:srgbClr val="ffffff"/>
                  </a:solidFill>
                </a:uFill>
                <a:latin typeface="Calibri"/>
              </a:rPr>
              <a:t>Lorem Ipsum</a:t>
            </a:r>
            <a:endParaRPr b="0" lang="en-US" sz="1800" spc="-1" strike="noStrike">
              <a:solidFill>
                <a:srgbClr val="ffffff"/>
              </a:solidFill>
              <a:uFill>
                <a:solidFill>
                  <a:srgbClr val="ffffff"/>
                </a:solidFill>
              </a:uFill>
              <a:latin typeface="Arial"/>
            </a:endParaRPr>
          </a:p>
          <a:p>
            <a:pPr algn="ctr">
              <a:lnSpc>
                <a:spcPct val="100000"/>
              </a:lnSpc>
            </a:pPr>
            <a:endParaRPr b="0" lang="en-US" sz="1800" spc="-1" strike="noStrike">
              <a:solidFill>
                <a:srgbClr val="ffffff"/>
              </a:solidFill>
              <a:uFill>
                <a:solidFill>
                  <a:srgbClr val="ffffff"/>
                </a:solidFill>
              </a:uFill>
              <a:latin typeface="Arial"/>
            </a:endParaRPr>
          </a:p>
          <a:p>
            <a:pPr>
              <a:lnSpc>
                <a:spcPct val="100000"/>
              </a:lnSpc>
            </a:pPr>
            <a:r>
              <a:rPr b="0" lang="en-US" sz="1400" spc="-1" strike="noStrike">
                <a:solidFill>
                  <a:srgbClr val="d9d9d9"/>
                </a:solidFill>
                <a:uFill>
                  <a:solidFill>
                    <a:srgbClr val="ffffff"/>
                  </a:solidFill>
                </a:uFill>
                <a:latin typeface="Calibri"/>
              </a:rPr>
              <a:t>Lorem ipsum dolor sit amet, consectetur adipiscing elit, sed do eiusmod tempor incidid</a:t>
            </a:r>
            <a:endParaRPr b="0" lang="en-US" sz="1800" spc="-1" strike="noStrike">
              <a:solidFill>
                <a:srgbClr val="ffffff"/>
              </a:solidFill>
              <a:uFill>
                <a:solidFill>
                  <a:srgbClr val="ffffff"/>
                </a:solidFill>
              </a:uFill>
              <a:latin typeface="Arial"/>
            </a:endParaRPr>
          </a:p>
          <a:p>
            <a:pPr>
              <a:lnSpc>
                <a:spcPct val="100000"/>
              </a:lnSpc>
            </a:pPr>
            <a:r>
              <a:rPr b="0" lang="en-US" sz="1200" spc="-1" strike="noStrike">
                <a:solidFill>
                  <a:srgbClr val="d9d9d9"/>
                </a:solidFill>
                <a:uFill>
                  <a:solidFill>
                    <a:srgbClr val="ffffff"/>
                  </a:solidFill>
                </a:uFill>
                <a:latin typeface="Calibri"/>
              </a:rPr>
              <a:t>.</a:t>
            </a:r>
            <a:endParaRPr b="0" lang="en-US" sz="1800" spc="-1" strike="noStrike">
              <a:solidFill>
                <a:srgbClr val="ffffff"/>
              </a:solidFill>
              <a:uFill>
                <a:solidFill>
                  <a:srgbClr val="ffffff"/>
                </a:solidFill>
              </a:uFill>
              <a:latin typeface="Arial"/>
            </a:endParaRPr>
          </a:p>
          <a:p>
            <a:pPr marL="285840" indent="-285480" algn="ctr">
              <a:lnSpc>
                <a:spcPct val="100000"/>
              </a:lnSpc>
              <a:buClr>
                <a:srgbClr val="d9d9d9"/>
              </a:buClr>
              <a:buFont typeface="Wingdings" charset="2"/>
              <a:buChar char=""/>
            </a:pPr>
            <a:r>
              <a:rPr b="0" lang="en-US" sz="1600" spc="-1" strike="noStrike">
                <a:solidFill>
                  <a:srgbClr val="d9d9d9"/>
                </a:solidFill>
                <a:uFill>
                  <a:solidFill>
                    <a:srgbClr val="ffffff"/>
                  </a:solidFill>
                </a:uFill>
                <a:latin typeface="Calibri"/>
              </a:rPr>
              <a:t>Lorem Ipsum</a:t>
            </a:r>
            <a:endParaRPr b="0" lang="en-US" sz="1800" spc="-1" strike="noStrike">
              <a:solidFill>
                <a:srgbClr val="ffffff"/>
              </a:solidFill>
              <a:uFill>
                <a:solidFill>
                  <a:srgbClr val="ffffff"/>
                </a:solidFill>
              </a:uFill>
              <a:latin typeface="Arial"/>
            </a:endParaRPr>
          </a:p>
          <a:p>
            <a:pPr marL="285840" indent="-285480" algn="ctr">
              <a:lnSpc>
                <a:spcPct val="100000"/>
              </a:lnSpc>
              <a:buClr>
                <a:srgbClr val="d9d9d9"/>
              </a:buClr>
              <a:buFont typeface="Wingdings" charset="2"/>
              <a:buChar char=""/>
            </a:pPr>
            <a:r>
              <a:rPr b="0" lang="en-US" sz="1600" spc="-1" strike="noStrike">
                <a:solidFill>
                  <a:srgbClr val="d9d9d9"/>
                </a:solidFill>
                <a:uFill>
                  <a:solidFill>
                    <a:srgbClr val="ffffff"/>
                  </a:solidFill>
                </a:uFill>
                <a:latin typeface="Calibri"/>
              </a:rPr>
              <a:t>Lorem Ipsum</a:t>
            </a:r>
            <a:endParaRPr b="0" lang="en-US" sz="1800" spc="-1" strike="noStrike">
              <a:solidFill>
                <a:srgbClr val="ffffff"/>
              </a:solidFill>
              <a:uFill>
                <a:solidFill>
                  <a:srgbClr val="ffffff"/>
                </a:solidFill>
              </a:uFill>
              <a:latin typeface="Arial"/>
            </a:endParaRPr>
          </a:p>
        </p:txBody>
      </p:sp>
      <p:sp>
        <p:nvSpPr>
          <p:cNvPr id="947" name="CustomShape 26"/>
          <p:cNvSpPr/>
          <p:nvPr/>
        </p:nvSpPr>
        <p:spPr>
          <a:xfrm>
            <a:off x="2599560" y="3026520"/>
            <a:ext cx="2842560" cy="2543760"/>
          </a:xfrm>
          <a:prstGeom prst="hexagon">
            <a:avLst>
              <a:gd name="adj" fmla="val 25000"/>
              <a:gd name="vf" fmla="val 115470"/>
            </a:avLst>
          </a:prstGeom>
          <a:gradFill>
            <a:gsLst>
              <a:gs pos="0">
                <a:srgbClr val="408bce"/>
              </a:gs>
              <a:gs pos="100000">
                <a:srgbClr val="2b6da9"/>
              </a:gs>
            </a:gsLst>
            <a:path path="circle"/>
          </a:gradFill>
          <a:ln w="12600">
            <a:noFill/>
          </a:ln>
          <a:effectLst>
            <a:outerShdw dist="12600" dir="5400000">
              <a:srgbClr val="000000"/>
            </a:outerShdw>
          </a:effectLst>
        </p:spPr>
        <p:style>
          <a:lnRef idx="0"/>
          <a:fillRef idx="0"/>
          <a:effectRef idx="0"/>
          <a:fontRef idx="minor"/>
        </p:style>
      </p:sp>
      <p:sp>
        <p:nvSpPr>
          <p:cNvPr id="948" name="CustomShape 27"/>
          <p:cNvSpPr/>
          <p:nvPr/>
        </p:nvSpPr>
        <p:spPr>
          <a:xfrm>
            <a:off x="2977560" y="3226680"/>
            <a:ext cx="2085120" cy="2251080"/>
          </a:xfrm>
          <a:prstGeom prst="rect">
            <a:avLst/>
          </a:prstGeom>
          <a:noFill/>
          <a:ln>
            <a:noFill/>
          </a:ln>
        </p:spPr>
        <p:style>
          <a:lnRef idx="0"/>
          <a:fillRef idx="0"/>
          <a:effectRef idx="0"/>
          <a:fontRef idx="minor"/>
        </p:style>
        <p:txBody>
          <a:bodyPr lIns="90000" rIns="90000" tIns="45000" bIns="45000"/>
          <a:p>
            <a:pPr algn="ctr">
              <a:lnSpc>
                <a:spcPct val="100000"/>
              </a:lnSpc>
            </a:pPr>
            <a:r>
              <a:rPr b="1" lang="en-US" sz="2000" spc="-1" strike="noStrike">
                <a:solidFill>
                  <a:srgbClr val="d9d9d9"/>
                </a:solidFill>
                <a:uFill>
                  <a:solidFill>
                    <a:srgbClr val="ffffff"/>
                  </a:solidFill>
                </a:uFill>
                <a:latin typeface="Calibri"/>
              </a:rPr>
              <a:t>Lorem Ipsum</a:t>
            </a:r>
            <a:endParaRPr b="0" lang="en-US" sz="1800" spc="-1" strike="noStrike">
              <a:solidFill>
                <a:srgbClr val="ffffff"/>
              </a:solidFill>
              <a:uFill>
                <a:solidFill>
                  <a:srgbClr val="ffffff"/>
                </a:solidFill>
              </a:uFill>
              <a:latin typeface="Arial"/>
            </a:endParaRPr>
          </a:p>
          <a:p>
            <a:pPr algn="ctr">
              <a:lnSpc>
                <a:spcPct val="100000"/>
              </a:lnSpc>
            </a:pPr>
            <a:endParaRPr b="0" lang="en-US" sz="1800" spc="-1" strike="noStrike">
              <a:solidFill>
                <a:srgbClr val="ffffff"/>
              </a:solidFill>
              <a:uFill>
                <a:solidFill>
                  <a:srgbClr val="ffffff"/>
                </a:solidFill>
              </a:uFill>
              <a:latin typeface="Arial"/>
            </a:endParaRPr>
          </a:p>
          <a:p>
            <a:pPr>
              <a:lnSpc>
                <a:spcPct val="100000"/>
              </a:lnSpc>
            </a:pPr>
            <a:r>
              <a:rPr b="0" lang="en-US" sz="1400" spc="-1" strike="noStrike">
                <a:solidFill>
                  <a:srgbClr val="d9d9d9"/>
                </a:solidFill>
                <a:uFill>
                  <a:solidFill>
                    <a:srgbClr val="ffffff"/>
                  </a:solidFill>
                </a:uFill>
                <a:latin typeface="Calibri"/>
              </a:rPr>
              <a:t>Lorem ipsum dolor sit amet, consectetur adipiscing elit, sed do eiusmod tempor incidid</a:t>
            </a:r>
            <a:endParaRPr b="0" lang="en-US" sz="1800" spc="-1" strike="noStrike">
              <a:solidFill>
                <a:srgbClr val="ffffff"/>
              </a:solidFill>
              <a:uFill>
                <a:solidFill>
                  <a:srgbClr val="ffffff"/>
                </a:solidFill>
              </a:uFill>
              <a:latin typeface="Arial"/>
            </a:endParaRPr>
          </a:p>
          <a:p>
            <a:pPr>
              <a:lnSpc>
                <a:spcPct val="100000"/>
              </a:lnSpc>
            </a:pPr>
            <a:r>
              <a:rPr b="0" lang="en-US" sz="1200" spc="-1" strike="noStrike">
                <a:solidFill>
                  <a:srgbClr val="d9d9d9"/>
                </a:solidFill>
                <a:uFill>
                  <a:solidFill>
                    <a:srgbClr val="ffffff"/>
                  </a:solidFill>
                </a:uFill>
                <a:latin typeface="Calibri"/>
              </a:rPr>
              <a:t>.</a:t>
            </a:r>
            <a:endParaRPr b="0" lang="en-US" sz="1800" spc="-1" strike="noStrike">
              <a:solidFill>
                <a:srgbClr val="ffffff"/>
              </a:solidFill>
              <a:uFill>
                <a:solidFill>
                  <a:srgbClr val="ffffff"/>
                </a:solidFill>
              </a:uFill>
              <a:latin typeface="Arial"/>
            </a:endParaRPr>
          </a:p>
          <a:p>
            <a:pPr marL="285840" indent="-285480" algn="ctr">
              <a:lnSpc>
                <a:spcPct val="100000"/>
              </a:lnSpc>
              <a:buClr>
                <a:srgbClr val="d9d9d9"/>
              </a:buClr>
              <a:buFont typeface="Wingdings" charset="2"/>
              <a:buChar char=""/>
            </a:pPr>
            <a:r>
              <a:rPr b="0" lang="en-US" sz="1600" spc="-1" strike="noStrike">
                <a:solidFill>
                  <a:srgbClr val="d9d9d9"/>
                </a:solidFill>
                <a:uFill>
                  <a:solidFill>
                    <a:srgbClr val="ffffff"/>
                  </a:solidFill>
                </a:uFill>
                <a:latin typeface="Calibri"/>
              </a:rPr>
              <a:t>Lorem Ipsum</a:t>
            </a:r>
            <a:endParaRPr b="0" lang="en-US" sz="1800" spc="-1" strike="noStrike">
              <a:solidFill>
                <a:srgbClr val="ffffff"/>
              </a:solidFill>
              <a:uFill>
                <a:solidFill>
                  <a:srgbClr val="ffffff"/>
                </a:solidFill>
              </a:uFill>
              <a:latin typeface="Arial"/>
            </a:endParaRPr>
          </a:p>
          <a:p>
            <a:pPr marL="285840" indent="-285480" algn="ctr">
              <a:lnSpc>
                <a:spcPct val="100000"/>
              </a:lnSpc>
              <a:buClr>
                <a:srgbClr val="d9d9d9"/>
              </a:buClr>
              <a:buFont typeface="Wingdings" charset="2"/>
              <a:buChar char=""/>
            </a:pPr>
            <a:r>
              <a:rPr b="0" lang="en-US" sz="1600" spc="-1" strike="noStrike">
                <a:solidFill>
                  <a:srgbClr val="d9d9d9"/>
                </a:solidFill>
                <a:uFill>
                  <a:solidFill>
                    <a:srgbClr val="ffffff"/>
                  </a:solidFill>
                </a:uFill>
                <a:latin typeface="Calibri"/>
              </a:rPr>
              <a:t>Lorem Ipsum</a:t>
            </a:r>
            <a:endParaRPr b="0" lang="en-US" sz="1800" spc="-1" strike="noStrike">
              <a:solidFill>
                <a:srgbClr val="ffffff"/>
              </a:solidFill>
              <a:uFill>
                <a:solidFill>
                  <a:srgbClr val="ffffff"/>
                </a:solidFill>
              </a:uFill>
              <a:latin typeface="Arial"/>
            </a:endParaRPr>
          </a:p>
        </p:txBody>
      </p:sp>
      <p:sp>
        <p:nvSpPr>
          <p:cNvPr id="949" name="CustomShape 28"/>
          <p:cNvSpPr/>
          <p:nvPr/>
        </p:nvSpPr>
        <p:spPr>
          <a:xfrm>
            <a:off x="195120" y="270360"/>
            <a:ext cx="2802600" cy="456120"/>
          </a:xfrm>
          <a:prstGeom prst="rect">
            <a:avLst/>
          </a:prstGeom>
          <a:solidFill>
            <a:srgbClr val="000000">
              <a:alpha val="50000"/>
            </a:srgbClr>
          </a:solidFill>
          <a:ln>
            <a:solidFill>
              <a:srgbClr val="000000"/>
            </a:solidFill>
          </a:ln>
        </p:spPr>
        <p:style>
          <a:lnRef idx="0"/>
          <a:fillRef idx="0"/>
          <a:effectRef idx="0"/>
          <a:fontRef idx="minor"/>
        </p:style>
        <p:txBody>
          <a:bodyPr lIns="90000" rIns="90000" tIns="45000" bIns="45000"/>
          <a:p>
            <a:pPr algn="ctr">
              <a:lnSpc>
                <a:spcPct val="100000"/>
              </a:lnSpc>
            </a:pPr>
            <a:r>
              <a:rPr b="0" lang="en-US" sz="2400" spc="-1" strike="noStrike">
                <a:solidFill>
                  <a:srgbClr val="d9d9d9"/>
                </a:solidFill>
                <a:uFill>
                  <a:solidFill>
                    <a:srgbClr val="ffffff"/>
                  </a:solidFill>
                </a:uFill>
                <a:latin typeface="Calibri"/>
              </a:rPr>
              <a:t>Slide Title</a:t>
            </a:r>
            <a:endParaRPr b="0" lang="en-US" sz="1800" spc="-1" strike="noStrike">
              <a:solidFill>
                <a:srgbClr val="ffffff"/>
              </a:solidFill>
              <a:uFill>
                <a:solidFill>
                  <a:srgbClr val="ffffff"/>
                </a:solidFill>
              </a:uFill>
              <a:latin typeface="Arial"/>
            </a:endParaRPr>
          </a:p>
        </p:txBody>
      </p:sp>
    </p:spTree>
  </p:cSld>
  <p:transition spd="slow">
    <p:push dir="u"/>
  </p:transition>
  <p:timing>
    <p:tnLst>
      <p:par>
        <p:cTn id="727" dur="indefinite" restart="never" nodeType="tmRoot">
          <p:childTnLst>
            <p:seq>
              <p:cTn id="728" dur="indefinite" nodeType="mainSeq">
                <p:childTnLst>
                  <p:par>
                    <p:cTn id="729" fill="hold">
                      <p:stCondLst>
                        <p:cond delay="0"/>
                      </p:stCondLst>
                      <p:childTnLst>
                        <p:par>
                          <p:cTn id="730" fill="hold">
                            <p:stCondLst>
                              <p:cond delay="0"/>
                            </p:stCondLst>
                            <p:childTnLst>
                              <p:par>
                                <p:cTn id="731" nodeType="withEffect" fill="hold" presetClass="entr" presetID="22" presetSubtype="2">
                                  <p:stCondLst>
                                    <p:cond delay="0"/>
                                  </p:stCondLst>
                                  <p:childTnLst>
                                    <p:set>
                                      <p:cBhvr>
                                        <p:cTn id="732" dur="1" fill="hold">
                                          <p:stCondLst>
                                            <p:cond delay="0"/>
                                          </p:stCondLst>
                                        </p:cTn>
                                        <p:tgtEl>
                                          <p:spTgt spid="-1"/>
                                        </p:tgtEl>
                                        <p:attrNameLst>
                                          <p:attrName>style.visibility</p:attrName>
                                        </p:attrNameLst>
                                      </p:cBhvr>
                                      <p:to>
                                        <p:strVal val="visible"/>
                                      </p:to>
                                    </p:set>
                                    <p:animEffect filter="wipe(right)" transition="out">
                                      <p:cBhvr additive="repl">
                                        <p:cTn id="733" dur="2000"/>
                                        <p:tgtEl>
                                          <p:spTgt spid="-1"/>
                                        </p:tgtEl>
                                      </p:cBhvr>
                                    </p:animEffect>
                                  </p:childTnLst>
                                </p:cTn>
                              </p:par>
                            </p:childTnLst>
                          </p:cTn>
                        </p:par>
                        <p:par>
                          <p:cTn id="734" fill="hold">
                            <p:stCondLst>
                              <p:cond delay="2000"/>
                            </p:stCondLst>
                            <p:childTnLst>
                              <p:par>
                                <p:cTn id="735" nodeType="afterEffect" fill="hold" presetClass="entr" presetID="23" presetSubtype="16">
                                  <p:stCondLst>
                                    <p:cond delay="0"/>
                                  </p:stCondLst>
                                  <p:childTnLst>
                                    <p:set>
                                      <p:cBhvr>
                                        <p:cTn id="736" dur="1" fill="hold">
                                          <p:stCondLst>
                                            <p:cond delay="0"/>
                                          </p:stCondLst>
                                        </p:cTn>
                                        <p:tgtEl>
                                          <p:spTgt spid="944"/>
                                        </p:tgtEl>
                                        <p:attrNameLst>
                                          <p:attrName>style.visibility</p:attrName>
                                        </p:attrNameLst>
                                      </p:cBhvr>
                                      <p:to>
                                        <p:strVal val="visible"/>
                                      </p:to>
                                    </p:set>
                                    <p:anim calcmode="lin" valueType="num">
                                      <p:cBhvr additive="repl">
                                        <p:cTn id="737" dur="500" fill="hold"/>
                                        <p:tgtEl>
                                          <p:spTgt spid="944"/>
                                        </p:tgtEl>
                                        <p:attrNameLst>
                                          <p:attrName/>
                                        </p:attrNameLst>
                                      </p:cBhvr>
                                      <p:tavLst>
                                        <p:tav tm="0">
                                          <p:val>
                                            <p:strVal val="0"/>
                                          </p:val>
                                        </p:tav>
                                        <p:tav tm="100000">
                                          <p:val>
                                            <p:strVal val="#ppt_w"/>
                                          </p:val>
                                        </p:tav>
                                      </p:tavLst>
                                    </p:anim>
                                    <p:anim calcmode="lin" valueType="num">
                                      <p:cBhvr additive="repl">
                                        <p:cTn id="738" dur="500" fill="hold"/>
                                        <p:tgtEl>
                                          <p:spTgt spid="944"/>
                                        </p:tgtEl>
                                        <p:attrNameLst>
                                          <p:attrName/>
                                        </p:attrNameLst>
                                      </p:cBhvr>
                                      <p:tavLst>
                                        <p:tav tm="0">
                                          <p:val>
                                            <p:strVal val="0"/>
                                          </p:val>
                                        </p:tav>
                                        <p:tav tm="100000">
                                          <p:val>
                                            <p:strVal val="#ppt_h"/>
                                          </p:val>
                                        </p:tav>
                                      </p:tavLst>
                                    </p:anim>
                                  </p:childTnLst>
                                </p:cTn>
                              </p:par>
                            </p:childTnLst>
                          </p:cTn>
                        </p:par>
                        <p:par>
                          <p:cTn id="739" fill="hold">
                            <p:stCondLst>
                              <p:cond delay="2500"/>
                            </p:stCondLst>
                            <p:childTnLst>
                              <p:par>
                                <p:cTn id="740" nodeType="afterEffect" fill="hold" presetClass="entr" presetID="22" presetSubtype="8">
                                  <p:stCondLst>
                                    <p:cond delay="0"/>
                                  </p:stCondLst>
                                  <p:childTnLst>
                                    <p:set>
                                      <p:cBhvr>
                                        <p:cTn id="741" dur="1" fill="hold">
                                          <p:stCondLst>
                                            <p:cond delay="0"/>
                                          </p:stCondLst>
                                        </p:cTn>
                                        <p:tgtEl>
                                          <p:spTgt spid="-1"/>
                                        </p:tgtEl>
                                        <p:attrNameLst>
                                          <p:attrName>style.visibility</p:attrName>
                                        </p:attrNameLst>
                                      </p:cBhvr>
                                      <p:to>
                                        <p:strVal val="visible"/>
                                      </p:to>
                                    </p:set>
                                    <p:animEffect filter="wipe(left)" transition="in">
                                      <p:cBhvr additive="repl">
                                        <p:cTn id="742" dur="500"/>
                                        <p:tgtEl>
                                          <p:spTgt spid="-1"/>
                                        </p:tgtEl>
                                      </p:cBhvr>
                                    </p:animEffect>
                                  </p:childTnLst>
                                </p:cTn>
                              </p:par>
                            </p:childTnLst>
                          </p:cTn>
                        </p:par>
                        <p:par>
                          <p:cTn id="743" fill="hold">
                            <p:stCondLst>
                              <p:cond delay="3000"/>
                            </p:stCondLst>
                            <p:childTnLst>
                              <p:par>
                                <p:cTn id="744" nodeType="afterEffect" fill="hold" presetClass="entr" presetID="23" presetSubtype="16">
                                  <p:stCondLst>
                                    <p:cond delay="0"/>
                                  </p:stCondLst>
                                  <p:childTnLst>
                                    <p:set>
                                      <p:cBhvr>
                                        <p:cTn id="745" dur="1" fill="hold">
                                          <p:stCondLst>
                                            <p:cond delay="0"/>
                                          </p:stCondLst>
                                        </p:cTn>
                                        <p:tgtEl>
                                          <p:spTgt spid="943"/>
                                        </p:tgtEl>
                                        <p:attrNameLst>
                                          <p:attrName>style.visibility</p:attrName>
                                        </p:attrNameLst>
                                      </p:cBhvr>
                                      <p:to>
                                        <p:strVal val="visible"/>
                                      </p:to>
                                    </p:set>
                                    <p:anim calcmode="lin" valueType="num">
                                      <p:cBhvr additive="repl">
                                        <p:cTn id="746" dur="500" fill="hold"/>
                                        <p:tgtEl>
                                          <p:spTgt spid="943"/>
                                        </p:tgtEl>
                                        <p:attrNameLst>
                                          <p:attrName/>
                                        </p:attrNameLst>
                                      </p:cBhvr>
                                      <p:tavLst>
                                        <p:tav tm="0">
                                          <p:val>
                                            <p:strVal val="0"/>
                                          </p:val>
                                        </p:tav>
                                        <p:tav tm="100000">
                                          <p:val>
                                            <p:strVal val="#ppt_w"/>
                                          </p:val>
                                        </p:tav>
                                      </p:tavLst>
                                    </p:anim>
                                    <p:anim calcmode="lin" valueType="num">
                                      <p:cBhvr additive="repl">
                                        <p:cTn id="747" dur="500" fill="hold"/>
                                        <p:tgtEl>
                                          <p:spTgt spid="943"/>
                                        </p:tgtEl>
                                        <p:attrNameLst>
                                          <p:attrName/>
                                        </p:attrNameLst>
                                      </p:cBhvr>
                                      <p:tavLst>
                                        <p:tav tm="0">
                                          <p:val>
                                            <p:strVal val="0"/>
                                          </p:val>
                                        </p:tav>
                                        <p:tav tm="100000">
                                          <p:val>
                                            <p:strVal val="#ppt_h"/>
                                          </p:val>
                                        </p:tav>
                                      </p:tavLst>
                                    </p:anim>
                                  </p:childTnLst>
                                </p:cTn>
                              </p:par>
                            </p:childTnLst>
                          </p:cTn>
                        </p:par>
                        <p:par>
                          <p:cTn id="748" fill="hold">
                            <p:stCondLst>
                              <p:cond delay="3500"/>
                            </p:stCondLst>
                            <p:childTnLst>
                              <p:par>
                                <p:cTn id="749" nodeType="afterEffect" fill="hold" presetClass="entr" presetID="22" presetSubtype="1">
                                  <p:stCondLst>
                                    <p:cond delay="0"/>
                                  </p:stCondLst>
                                  <p:childTnLst>
                                    <p:set>
                                      <p:cBhvr>
                                        <p:cTn id="750" dur="1" fill="hold">
                                          <p:stCondLst>
                                            <p:cond delay="0"/>
                                          </p:stCondLst>
                                        </p:cTn>
                                        <p:tgtEl>
                                          <p:spTgt spid="-1"/>
                                        </p:tgtEl>
                                        <p:attrNameLst>
                                          <p:attrName>style.visibility</p:attrName>
                                        </p:attrNameLst>
                                      </p:cBhvr>
                                      <p:to>
                                        <p:strVal val="visible"/>
                                      </p:to>
                                    </p:set>
                                    <p:animEffect filter="wipe(up)" transition="in">
                                      <p:cBhvr additive="repl">
                                        <p:cTn id="751" dur="1000"/>
                                        <p:tgtEl>
                                          <p:spTgt spid="-1"/>
                                        </p:tgtEl>
                                      </p:cBhvr>
                                    </p:animEffect>
                                  </p:childTnLst>
                                </p:cTn>
                              </p:par>
                            </p:childTnLst>
                          </p:cTn>
                        </p:par>
                        <p:par>
                          <p:cTn id="752" fill="hold">
                            <p:stCondLst>
                              <p:cond delay="4500"/>
                            </p:stCondLst>
                            <p:childTnLst>
                              <p:par>
                                <p:cTn id="753" nodeType="afterEffect" fill="hold" presetClass="entr" presetID="23" presetSubtype="16">
                                  <p:stCondLst>
                                    <p:cond delay="0"/>
                                  </p:stCondLst>
                                  <p:childTnLst>
                                    <p:set>
                                      <p:cBhvr>
                                        <p:cTn id="754" dur="1" fill="hold">
                                          <p:stCondLst>
                                            <p:cond delay="0"/>
                                          </p:stCondLst>
                                        </p:cTn>
                                        <p:tgtEl>
                                          <p:spTgt spid="942"/>
                                        </p:tgtEl>
                                        <p:attrNameLst>
                                          <p:attrName>style.visibility</p:attrName>
                                        </p:attrNameLst>
                                      </p:cBhvr>
                                      <p:to>
                                        <p:strVal val="visible"/>
                                      </p:to>
                                    </p:set>
                                    <p:anim calcmode="lin" valueType="num">
                                      <p:cBhvr additive="repl">
                                        <p:cTn id="755" dur="500" fill="hold"/>
                                        <p:tgtEl>
                                          <p:spTgt spid="942"/>
                                        </p:tgtEl>
                                        <p:attrNameLst>
                                          <p:attrName/>
                                        </p:attrNameLst>
                                      </p:cBhvr>
                                      <p:tavLst>
                                        <p:tav tm="0">
                                          <p:val>
                                            <p:strVal val="0"/>
                                          </p:val>
                                        </p:tav>
                                        <p:tav tm="100000">
                                          <p:val>
                                            <p:strVal val="#ppt_w"/>
                                          </p:val>
                                        </p:tav>
                                      </p:tavLst>
                                    </p:anim>
                                    <p:anim calcmode="lin" valueType="num">
                                      <p:cBhvr additive="repl">
                                        <p:cTn id="756" dur="500" fill="hold"/>
                                        <p:tgtEl>
                                          <p:spTgt spid="942"/>
                                        </p:tgtEl>
                                        <p:attrNameLst>
                                          <p:attrName/>
                                        </p:attrNameLst>
                                      </p:cBhvr>
                                      <p:tavLst>
                                        <p:tav tm="0">
                                          <p:val>
                                            <p:strVal val="0"/>
                                          </p:val>
                                        </p:tav>
                                        <p:tav tm="100000">
                                          <p:val>
                                            <p:strVal val="#ppt_h"/>
                                          </p:val>
                                        </p:tav>
                                      </p:tavLst>
                                    </p:anim>
                                  </p:childTnLst>
                                </p:cTn>
                              </p:par>
                            </p:childTnLst>
                          </p:cTn>
                        </p:par>
                        <p:par>
                          <p:cTn id="757" fill="hold">
                            <p:stCondLst>
                              <p:cond delay="5000"/>
                            </p:stCondLst>
                            <p:childTnLst>
                              <p:par>
                                <p:cTn id="758" nodeType="afterEffect" fill="hold" presetClass="entr" presetID="22" presetSubtype="8">
                                  <p:stCondLst>
                                    <p:cond delay="0"/>
                                  </p:stCondLst>
                                  <p:childTnLst>
                                    <p:set>
                                      <p:cBhvr>
                                        <p:cTn id="759" dur="1" fill="hold">
                                          <p:stCondLst>
                                            <p:cond delay="0"/>
                                          </p:stCondLst>
                                        </p:cTn>
                                        <p:tgtEl>
                                          <p:spTgt spid="-1"/>
                                        </p:tgtEl>
                                        <p:attrNameLst>
                                          <p:attrName>style.visibility</p:attrName>
                                        </p:attrNameLst>
                                      </p:cBhvr>
                                      <p:to>
                                        <p:strVal val="visible"/>
                                      </p:to>
                                    </p:set>
                                    <p:animEffect filter="wipe(left)" transition="in">
                                      <p:cBhvr additive="repl">
                                        <p:cTn id="760" dur="500"/>
                                        <p:tgtEl>
                                          <p:spTgt spid="-1"/>
                                        </p:tgtEl>
                                      </p:cBhvr>
                                    </p:animEffect>
                                  </p:childTnLst>
                                </p:cTn>
                              </p:par>
                            </p:childTnLst>
                          </p:cTn>
                        </p:par>
                        <p:par>
                          <p:cTn id="761" fill="hold">
                            <p:stCondLst>
                              <p:cond delay="5500"/>
                            </p:stCondLst>
                            <p:childTnLst>
                              <p:par>
                                <p:cTn id="762" nodeType="afterEffect" fill="hold" presetClass="entr" presetID="23" presetSubtype="16">
                                  <p:stCondLst>
                                    <p:cond delay="0"/>
                                  </p:stCondLst>
                                  <p:childTnLst>
                                    <p:set>
                                      <p:cBhvr>
                                        <p:cTn id="763" dur="1" fill="hold">
                                          <p:stCondLst>
                                            <p:cond delay="0"/>
                                          </p:stCondLst>
                                        </p:cTn>
                                        <p:tgtEl>
                                          <p:spTgt spid="941"/>
                                        </p:tgtEl>
                                        <p:attrNameLst>
                                          <p:attrName>style.visibility</p:attrName>
                                        </p:attrNameLst>
                                      </p:cBhvr>
                                      <p:to>
                                        <p:strVal val="visible"/>
                                      </p:to>
                                    </p:set>
                                    <p:anim calcmode="lin" valueType="num">
                                      <p:cBhvr additive="repl">
                                        <p:cTn id="764" dur="500" fill="hold"/>
                                        <p:tgtEl>
                                          <p:spTgt spid="941"/>
                                        </p:tgtEl>
                                        <p:attrNameLst>
                                          <p:attrName/>
                                        </p:attrNameLst>
                                      </p:cBhvr>
                                      <p:tavLst>
                                        <p:tav tm="0">
                                          <p:val>
                                            <p:strVal val="0"/>
                                          </p:val>
                                        </p:tav>
                                        <p:tav tm="100000">
                                          <p:val>
                                            <p:strVal val="#ppt_w"/>
                                          </p:val>
                                        </p:tav>
                                      </p:tavLst>
                                    </p:anim>
                                    <p:anim calcmode="lin" valueType="num">
                                      <p:cBhvr additive="repl">
                                        <p:cTn id="765" dur="500" fill="hold"/>
                                        <p:tgtEl>
                                          <p:spTgt spid="941"/>
                                        </p:tgtEl>
                                        <p:attrNameLst>
                                          <p:attrName/>
                                        </p:attrNameLst>
                                      </p:cBhvr>
                                      <p:tavLst>
                                        <p:tav tm="0">
                                          <p:val>
                                            <p:strVal val="0"/>
                                          </p:val>
                                        </p:tav>
                                        <p:tav tm="100000">
                                          <p:val>
                                            <p:strVal val="#ppt_h"/>
                                          </p:val>
                                        </p:tav>
                                      </p:tavLst>
                                    </p:anim>
                                  </p:childTnLst>
                                </p:cTn>
                              </p:par>
                            </p:childTnLst>
                          </p:cTn>
                        </p:par>
                        <p:par>
                          <p:cTn id="766" fill="hold">
                            <p:stCondLst>
                              <p:cond delay="6000"/>
                            </p:stCondLst>
                            <p:childTnLst>
                              <p:par>
                                <p:cTn id="767" nodeType="afterEffect" fill="hold" presetClass="entr" presetID="22" presetSubtype="1">
                                  <p:stCondLst>
                                    <p:cond delay="0"/>
                                  </p:stCondLst>
                                  <p:childTnLst>
                                    <p:set>
                                      <p:cBhvr>
                                        <p:cTn id="768" dur="1" fill="hold">
                                          <p:stCondLst>
                                            <p:cond delay="0"/>
                                          </p:stCondLst>
                                        </p:cTn>
                                        <p:tgtEl>
                                          <p:spTgt spid="-1"/>
                                        </p:tgtEl>
                                        <p:attrNameLst>
                                          <p:attrName>style.visibility</p:attrName>
                                        </p:attrNameLst>
                                      </p:cBhvr>
                                      <p:to>
                                        <p:strVal val="visible"/>
                                      </p:to>
                                    </p:set>
                                    <p:animEffect filter="wipe(up)" transition="in">
                                      <p:cBhvr additive="repl">
                                        <p:cTn id="769" dur="1000"/>
                                        <p:tgtEl>
                                          <p:spTgt spid="-1"/>
                                        </p:tgtEl>
                                      </p:cBhvr>
                                    </p:animEffect>
                                  </p:childTnLst>
                                </p:cTn>
                              </p:par>
                            </p:childTnLst>
                          </p:cTn>
                        </p:par>
                        <p:par>
                          <p:cTn id="770" fill="hold">
                            <p:stCondLst>
                              <p:cond delay="7000"/>
                            </p:stCondLst>
                            <p:childTnLst>
                              <p:par>
                                <p:cTn id="771" nodeType="afterEffect" fill="hold" presetClass="entr" presetID="23" presetSubtype="16">
                                  <p:stCondLst>
                                    <p:cond delay="0"/>
                                  </p:stCondLst>
                                  <p:childTnLst>
                                    <p:set>
                                      <p:cBhvr>
                                        <p:cTn id="772" dur="1" fill="hold">
                                          <p:stCondLst>
                                            <p:cond delay="0"/>
                                          </p:stCondLst>
                                        </p:cTn>
                                        <p:tgtEl>
                                          <p:spTgt spid="940"/>
                                        </p:tgtEl>
                                        <p:attrNameLst>
                                          <p:attrName>style.visibility</p:attrName>
                                        </p:attrNameLst>
                                      </p:cBhvr>
                                      <p:to>
                                        <p:strVal val="visible"/>
                                      </p:to>
                                    </p:set>
                                    <p:anim calcmode="lin" valueType="num">
                                      <p:cBhvr additive="repl">
                                        <p:cTn id="773" dur="500" fill="hold"/>
                                        <p:tgtEl>
                                          <p:spTgt spid="940"/>
                                        </p:tgtEl>
                                        <p:attrNameLst>
                                          <p:attrName/>
                                        </p:attrNameLst>
                                      </p:cBhvr>
                                      <p:tavLst>
                                        <p:tav tm="0">
                                          <p:val>
                                            <p:strVal val="0"/>
                                          </p:val>
                                        </p:tav>
                                        <p:tav tm="100000">
                                          <p:val>
                                            <p:strVal val="#ppt_w"/>
                                          </p:val>
                                        </p:tav>
                                      </p:tavLst>
                                    </p:anim>
                                    <p:anim calcmode="lin" valueType="num">
                                      <p:cBhvr additive="repl">
                                        <p:cTn id="774" dur="500" fill="hold"/>
                                        <p:tgtEl>
                                          <p:spTgt spid="940"/>
                                        </p:tgtEl>
                                        <p:attrNameLst>
                                          <p:attrName/>
                                        </p:attrNameLst>
                                      </p:cBhvr>
                                      <p:tavLst>
                                        <p:tav tm="0">
                                          <p:val>
                                            <p:strVal val="0"/>
                                          </p:val>
                                        </p:tav>
                                        <p:tav tm="100000">
                                          <p:val>
                                            <p:strVal val="#ppt_h"/>
                                          </p:val>
                                        </p:tav>
                                      </p:tavLst>
                                    </p:anim>
                                  </p:childTnLst>
                                </p:cTn>
                              </p:par>
                            </p:childTnLst>
                          </p:cTn>
                        </p:par>
                        <p:par>
                          <p:cTn id="775" fill="hold">
                            <p:stCondLst>
                              <p:cond delay="7500"/>
                            </p:stCondLst>
                            <p:childTnLst>
                              <p:par>
                                <p:cTn id="776" nodeType="afterEffect" fill="hold" presetClass="entr" presetID="22" presetSubtype="8">
                                  <p:stCondLst>
                                    <p:cond delay="0"/>
                                  </p:stCondLst>
                                  <p:childTnLst>
                                    <p:set>
                                      <p:cBhvr>
                                        <p:cTn id="777" dur="1" fill="hold">
                                          <p:stCondLst>
                                            <p:cond delay="0"/>
                                          </p:stCondLst>
                                        </p:cTn>
                                        <p:tgtEl>
                                          <p:spTgt spid="-1"/>
                                        </p:tgtEl>
                                        <p:attrNameLst>
                                          <p:attrName>style.visibility</p:attrName>
                                        </p:attrNameLst>
                                      </p:cBhvr>
                                      <p:to>
                                        <p:strVal val="visible"/>
                                      </p:to>
                                    </p:set>
                                    <p:animEffect filter="wipe(left)" transition="in">
                                      <p:cBhvr additive="repl">
                                        <p:cTn id="778" dur="500"/>
                                        <p:tgtEl>
                                          <p:spTgt spid="-1"/>
                                        </p:tgtEl>
                                      </p:cBhvr>
                                    </p:animEffect>
                                  </p:childTnLst>
                                </p:cTn>
                              </p:par>
                            </p:childTnLst>
                          </p:cTn>
                        </p:par>
                        <p:par>
                          <p:cTn id="779" fill="hold">
                            <p:stCondLst>
                              <p:cond delay="8000"/>
                            </p:stCondLst>
                            <p:childTnLst>
                              <p:par>
                                <p:cTn id="780" nodeType="afterEffect" fill="hold" presetClass="entr" presetID="23" presetSubtype="16">
                                  <p:stCondLst>
                                    <p:cond delay="0"/>
                                  </p:stCondLst>
                                  <p:childTnLst>
                                    <p:set>
                                      <p:cBhvr>
                                        <p:cTn id="781" dur="1" fill="hold">
                                          <p:stCondLst>
                                            <p:cond delay="0"/>
                                          </p:stCondLst>
                                        </p:cTn>
                                        <p:tgtEl>
                                          <p:spTgt spid="939"/>
                                        </p:tgtEl>
                                        <p:attrNameLst>
                                          <p:attrName>style.visibility</p:attrName>
                                        </p:attrNameLst>
                                      </p:cBhvr>
                                      <p:to>
                                        <p:strVal val="visible"/>
                                      </p:to>
                                    </p:set>
                                    <p:anim calcmode="lin" valueType="num">
                                      <p:cBhvr additive="repl">
                                        <p:cTn id="782" dur="500" fill="hold"/>
                                        <p:tgtEl>
                                          <p:spTgt spid="939"/>
                                        </p:tgtEl>
                                        <p:attrNameLst>
                                          <p:attrName/>
                                        </p:attrNameLst>
                                      </p:cBhvr>
                                      <p:tavLst>
                                        <p:tav tm="0">
                                          <p:val>
                                            <p:strVal val="0"/>
                                          </p:val>
                                        </p:tav>
                                        <p:tav tm="100000">
                                          <p:val>
                                            <p:strVal val="#ppt_w"/>
                                          </p:val>
                                        </p:tav>
                                      </p:tavLst>
                                    </p:anim>
                                    <p:anim calcmode="lin" valueType="num">
                                      <p:cBhvr additive="repl">
                                        <p:cTn id="783" dur="500" fill="hold"/>
                                        <p:tgtEl>
                                          <p:spTgt spid="939"/>
                                        </p:tgtEl>
                                        <p:attrNameLst>
                                          <p:attrName/>
                                        </p:attrNameLst>
                                      </p:cBhvr>
                                      <p:tavLst>
                                        <p:tav tm="0">
                                          <p:val>
                                            <p:strVal val="0"/>
                                          </p:val>
                                        </p:tav>
                                        <p:tav tm="100000">
                                          <p:val>
                                            <p:strVal val="#ppt_h"/>
                                          </p:val>
                                        </p:tav>
                                      </p:tavLst>
                                    </p:anim>
                                  </p:childTnLst>
                                </p:cTn>
                              </p:par>
                            </p:childTnLst>
                          </p:cTn>
                        </p:par>
                        <p:par>
                          <p:cTn id="784" fill="hold">
                            <p:stCondLst>
                              <p:cond delay="8500"/>
                            </p:stCondLst>
                            <p:childTnLst>
                              <p:par>
                                <p:cTn id="785" nodeType="afterEffect" fill="hold" presetClass="entr" presetID="22" presetSubtype="1">
                                  <p:stCondLst>
                                    <p:cond delay="0"/>
                                  </p:stCondLst>
                                  <p:childTnLst>
                                    <p:set>
                                      <p:cBhvr>
                                        <p:cTn id="786" dur="1" fill="hold">
                                          <p:stCondLst>
                                            <p:cond delay="0"/>
                                          </p:stCondLst>
                                        </p:cTn>
                                        <p:tgtEl>
                                          <p:spTgt spid="-1"/>
                                        </p:tgtEl>
                                        <p:attrNameLst>
                                          <p:attrName>style.visibility</p:attrName>
                                        </p:attrNameLst>
                                      </p:cBhvr>
                                      <p:to>
                                        <p:strVal val="visible"/>
                                      </p:to>
                                    </p:set>
                                    <p:animEffect filter="wipe(up)" transition="in">
                                      <p:cBhvr additive="repl">
                                        <p:cTn id="787" dur="1000"/>
                                        <p:tgtEl>
                                          <p:spTgt spid="-1"/>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a:blip r:embed="rId1"/>
          <a:stretch>
            <a:fillRect/>
          </a:stretch>
        </a:blipFill>
      </p:bgPr>
    </p:bg>
    <p:spTree>
      <p:nvGrpSpPr>
        <p:cNvPr id="1" name=""/>
        <p:cNvGrpSpPr/>
        <p:nvPr/>
      </p:nvGrpSpPr>
      <p:grpSpPr>
        <a:xfrm>
          <a:off x="0" y="0"/>
          <a:ext cx="0" cy="0"/>
          <a:chOff x="0" y="0"/>
          <a:chExt cx="0" cy="0"/>
        </a:xfrm>
      </p:grpSpPr>
      <p:sp>
        <p:nvSpPr>
          <p:cNvPr id="950" name="CustomShape 1"/>
          <p:cNvSpPr/>
          <p:nvPr/>
        </p:nvSpPr>
        <p:spPr>
          <a:xfrm>
            <a:off x="0" y="1064160"/>
            <a:ext cx="12191760" cy="5305680"/>
          </a:xfrm>
          <a:prstGeom prst="rect">
            <a:avLst/>
          </a:prstGeom>
          <a:solidFill>
            <a:srgbClr val="0d0d0d">
              <a:alpha val="75000"/>
            </a:srgbClr>
          </a:solidFill>
          <a:ln w="12600">
            <a:solidFill>
              <a:srgbClr val="000000"/>
            </a:solidFill>
            <a:round/>
          </a:ln>
        </p:spPr>
        <p:style>
          <a:lnRef idx="0"/>
          <a:fillRef idx="0"/>
          <a:effectRef idx="0"/>
          <a:fontRef idx="minor"/>
        </p:style>
      </p:sp>
      <p:sp>
        <p:nvSpPr>
          <p:cNvPr id="951" name="CustomShape 2"/>
          <p:cNvSpPr/>
          <p:nvPr/>
        </p:nvSpPr>
        <p:spPr>
          <a:xfrm>
            <a:off x="9279000" y="1872720"/>
            <a:ext cx="2464200" cy="2468520"/>
          </a:xfrm>
          <a:prstGeom prst="rect">
            <a:avLst/>
          </a:prstGeom>
          <a:blipFill>
            <a:blip r:embed="rId2"/>
            <a:stretch>
              <a:fillRect/>
            </a:stretch>
          </a:blipFill>
          <a:ln w="76320">
            <a:solidFill>
              <a:srgbClr val="a6a6a6"/>
            </a:solidFill>
            <a:miter/>
          </a:ln>
          <a:effectLst>
            <a:outerShdw dist="38160" dir="0">
              <a:srgbClr val="000000">
                <a:alpha val="40000"/>
              </a:srgbClr>
            </a:outerShdw>
          </a:effectLst>
        </p:spPr>
        <p:style>
          <a:lnRef idx="0"/>
          <a:fillRef idx="0"/>
          <a:effectRef idx="0"/>
          <a:fontRef idx="minor"/>
        </p:style>
      </p:sp>
      <p:sp>
        <p:nvSpPr>
          <p:cNvPr id="952" name="CustomShape 3"/>
          <p:cNvSpPr/>
          <p:nvPr/>
        </p:nvSpPr>
        <p:spPr>
          <a:xfrm>
            <a:off x="6768000" y="1721160"/>
            <a:ext cx="2738160" cy="2742840"/>
          </a:xfrm>
          <a:prstGeom prst="rect">
            <a:avLst/>
          </a:prstGeom>
          <a:blipFill>
            <a:blip r:embed="rId3"/>
            <a:stretch>
              <a:fillRect/>
            </a:stretch>
          </a:blipFill>
          <a:ln w="76320">
            <a:solidFill>
              <a:srgbClr val="a6a6a6"/>
            </a:solidFill>
            <a:miter/>
          </a:ln>
          <a:effectLst>
            <a:outerShdw dist="38160" dir="0">
              <a:srgbClr val="000000">
                <a:alpha val="40000"/>
              </a:srgbClr>
            </a:outerShdw>
          </a:effectLst>
        </p:spPr>
        <p:style>
          <a:lnRef idx="0"/>
          <a:fillRef idx="0"/>
          <a:effectRef idx="0"/>
          <a:fontRef idx="minor"/>
        </p:style>
      </p:sp>
      <p:sp>
        <p:nvSpPr>
          <p:cNvPr id="953" name="CustomShape 4"/>
          <p:cNvSpPr/>
          <p:nvPr/>
        </p:nvSpPr>
        <p:spPr>
          <a:xfrm>
            <a:off x="3925080" y="1523520"/>
            <a:ext cx="3103200" cy="3108600"/>
          </a:xfrm>
          <a:prstGeom prst="rect">
            <a:avLst/>
          </a:prstGeom>
          <a:blipFill>
            <a:blip r:embed="rId4"/>
            <a:stretch>
              <a:fillRect/>
            </a:stretch>
          </a:blipFill>
          <a:ln w="76320">
            <a:solidFill>
              <a:srgbClr val="a6a6a6"/>
            </a:solidFill>
            <a:miter/>
          </a:ln>
          <a:effectLst>
            <a:outerShdw dist="38160" dir="0">
              <a:srgbClr val="000000">
                <a:alpha val="40000"/>
              </a:srgbClr>
            </a:outerShdw>
          </a:effectLst>
        </p:spPr>
        <p:style>
          <a:lnRef idx="0"/>
          <a:fillRef idx="0"/>
          <a:effectRef idx="0"/>
          <a:fontRef idx="minor"/>
        </p:style>
      </p:sp>
      <p:sp>
        <p:nvSpPr>
          <p:cNvPr id="954" name="CustomShape 5"/>
          <p:cNvSpPr/>
          <p:nvPr/>
        </p:nvSpPr>
        <p:spPr>
          <a:xfrm>
            <a:off x="622080" y="1306080"/>
            <a:ext cx="3559680" cy="3565800"/>
          </a:xfrm>
          <a:prstGeom prst="rect">
            <a:avLst/>
          </a:prstGeom>
          <a:blipFill>
            <a:blip r:embed="rId5"/>
            <a:stretch>
              <a:fillRect/>
            </a:stretch>
          </a:blipFill>
          <a:ln w="76320">
            <a:solidFill>
              <a:srgbClr val="a6a6a6"/>
            </a:solidFill>
            <a:miter/>
          </a:ln>
          <a:effectLst>
            <a:outerShdw dist="38160" dir="0">
              <a:srgbClr val="000000">
                <a:alpha val="40000"/>
              </a:srgbClr>
            </a:outerShdw>
          </a:effectLst>
        </p:spPr>
        <p:style>
          <a:lnRef idx="0"/>
          <a:fillRef idx="0"/>
          <a:effectRef idx="0"/>
          <a:fontRef idx="minor"/>
        </p:style>
      </p:sp>
      <p:sp>
        <p:nvSpPr>
          <p:cNvPr id="955" name="CustomShape 6"/>
          <p:cNvSpPr/>
          <p:nvPr/>
        </p:nvSpPr>
        <p:spPr>
          <a:xfrm>
            <a:off x="922680" y="5508720"/>
            <a:ext cx="10346040" cy="852120"/>
          </a:xfrm>
          <a:prstGeom prst="rect">
            <a:avLst/>
          </a:prstGeom>
          <a:noFill/>
          <a:ln>
            <a:noFill/>
          </a:ln>
        </p:spPr>
        <p:style>
          <a:lnRef idx="0"/>
          <a:fillRef idx="0"/>
          <a:effectRef idx="0"/>
          <a:fontRef idx="minor"/>
        </p:style>
        <p:txBody>
          <a:bodyPr lIns="0" rIns="0" tIns="0" bIns="0"/>
          <a:p>
            <a:pPr algn="ctr">
              <a:lnSpc>
                <a:spcPct val="100000"/>
              </a:lnSpc>
            </a:pPr>
            <a:r>
              <a:rPr b="0" lang="en-US" sz="1400" spc="-1" strike="noStrike">
                <a:solidFill>
                  <a:srgbClr val="d9d9d9"/>
                </a:solidFill>
                <a:uFill>
                  <a:solidFill>
                    <a:srgbClr val="ffffff"/>
                  </a:solidFill>
                </a:uFill>
                <a:latin typeface="Calibri"/>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a:t>
            </a:r>
            <a:endParaRPr b="0" lang="en-US" sz="1800" spc="-1" strike="noStrike">
              <a:solidFill>
                <a:srgbClr val="ffffff"/>
              </a:solidFill>
              <a:uFill>
                <a:solidFill>
                  <a:srgbClr val="ffffff"/>
                </a:solidFill>
              </a:uFill>
              <a:latin typeface="Arial"/>
            </a:endParaRPr>
          </a:p>
        </p:txBody>
      </p:sp>
      <p:sp>
        <p:nvSpPr>
          <p:cNvPr id="956" name="CustomShape 7"/>
          <p:cNvSpPr/>
          <p:nvPr/>
        </p:nvSpPr>
        <p:spPr>
          <a:xfrm>
            <a:off x="195120" y="270360"/>
            <a:ext cx="2802600" cy="456120"/>
          </a:xfrm>
          <a:prstGeom prst="rect">
            <a:avLst/>
          </a:prstGeom>
          <a:solidFill>
            <a:srgbClr val="000000">
              <a:alpha val="50000"/>
            </a:srgbClr>
          </a:solidFill>
          <a:ln>
            <a:solidFill>
              <a:srgbClr val="000000"/>
            </a:solidFill>
          </a:ln>
        </p:spPr>
        <p:style>
          <a:lnRef idx="0"/>
          <a:fillRef idx="0"/>
          <a:effectRef idx="0"/>
          <a:fontRef idx="minor"/>
        </p:style>
        <p:txBody>
          <a:bodyPr lIns="90000" rIns="90000" tIns="45000" bIns="45000"/>
          <a:p>
            <a:pPr algn="ctr">
              <a:lnSpc>
                <a:spcPct val="100000"/>
              </a:lnSpc>
            </a:pPr>
            <a:r>
              <a:rPr b="0" lang="en-US" sz="2400" spc="-1" strike="noStrike">
                <a:solidFill>
                  <a:srgbClr val="d9d9d9"/>
                </a:solidFill>
                <a:uFill>
                  <a:solidFill>
                    <a:srgbClr val="ffffff"/>
                  </a:solidFill>
                </a:uFill>
                <a:latin typeface="Calibri"/>
              </a:rPr>
              <a:t>Portfolio</a:t>
            </a:r>
            <a:endParaRPr b="0" lang="en-US" sz="1800" spc="-1" strike="noStrike">
              <a:solidFill>
                <a:srgbClr val="ffffff"/>
              </a:solidFill>
              <a:uFill>
                <a:solidFill>
                  <a:srgbClr val="ffffff"/>
                </a:solidFill>
              </a:uFill>
              <a:latin typeface="Arial"/>
            </a:endParaRPr>
          </a:p>
        </p:txBody>
      </p:sp>
    </p:spTree>
  </p:cSld>
  <p:transition spd="slow">
    <p:push dir="u"/>
  </p:transition>
  <p:timing>
    <p:tnLst>
      <p:par>
        <p:cTn id="788" dur="indefinite" restart="never" nodeType="tmRoot">
          <p:childTnLst>
            <p:seq>
              <p:cTn id="789" dur="indefinite" nodeType="mainSeq">
                <p:childTnLst>
                  <p:par>
                    <p:cTn id="790" fill="hold">
                      <p:stCondLst>
                        <p:cond delay="0"/>
                      </p:stCondLst>
                      <p:childTnLst>
                        <p:par>
                          <p:cTn id="791" fill="hold">
                            <p:stCondLst>
                              <p:cond delay="0"/>
                            </p:stCondLst>
                            <p:childTnLst>
                              <p:par>
                                <p:cTn id="792" nodeType="withEffect" fill="hold" presetClass="entr" presetID="16" presetSubtype="21">
                                  <p:stCondLst>
                                    <p:cond delay="0"/>
                                  </p:stCondLst>
                                  <p:childTnLst>
                                    <p:set>
                                      <p:cBhvr>
                                        <p:cTn id="793" dur="1" fill="hold">
                                          <p:stCondLst>
                                            <p:cond delay="0"/>
                                          </p:stCondLst>
                                        </p:cTn>
                                        <p:tgtEl>
                                          <p:spTgt spid="950"/>
                                        </p:tgtEl>
                                        <p:attrNameLst>
                                          <p:attrName>style.visibility</p:attrName>
                                        </p:attrNameLst>
                                      </p:cBhvr>
                                      <p:to>
                                        <p:strVal val="visible"/>
                                      </p:to>
                                    </p:set>
                                    <p:animEffect filter="barn(inVertical)" transition="out">
                                      <p:cBhvr additive="repl">
                                        <p:cTn id="794" dur="500"/>
                                        <p:tgtEl>
                                          <p:spTgt spid="950"/>
                                        </p:tgtEl>
                                      </p:cBhvr>
                                    </p:animEffect>
                                  </p:childTnLst>
                                </p:cTn>
                              </p:par>
                            </p:childTnLst>
                          </p:cTn>
                        </p:par>
                        <p:par>
                          <p:cTn id="795" fill="hold">
                            <p:stCondLst>
                              <p:cond delay="500"/>
                            </p:stCondLst>
                            <p:childTnLst>
                              <p:par>
                                <p:cTn id="796" nodeType="afterEffect" fill="hold" presetClass="entr" presetID="42">
                                  <p:stCondLst>
                                    <p:cond delay="0"/>
                                  </p:stCondLst>
                                  <p:childTnLst>
                                    <p:set>
                                      <p:cBhvr>
                                        <p:cTn id="797" dur="1" fill="hold">
                                          <p:stCondLst>
                                            <p:cond delay="0"/>
                                          </p:stCondLst>
                                        </p:cTn>
                                        <p:tgtEl>
                                          <p:spTgt spid="951"/>
                                        </p:tgtEl>
                                        <p:attrNameLst>
                                          <p:attrName>style.visibility</p:attrName>
                                        </p:attrNameLst>
                                      </p:cBhvr>
                                      <p:to>
                                        <p:strVal val="visible"/>
                                      </p:to>
                                    </p:set>
                                    <p:animEffect filter="fade" transition="in">
                                      <p:cBhvr additive="repl">
                                        <p:cTn id="798" dur="1000"/>
                                        <p:tgtEl>
                                          <p:spTgt spid="951"/>
                                        </p:tgtEl>
                                      </p:cBhvr>
                                    </p:animEffect>
                                    <p:anim calcmode="lin" valueType="num">
                                      <p:cBhvr additive="repl">
                                        <p:cTn id="799" dur="1000" fill="hold"/>
                                        <p:tgtEl>
                                          <p:spTgt spid="951"/>
                                        </p:tgtEl>
                                        <p:attrNameLst>
                                          <p:attrName>ppt_x</p:attrName>
                                        </p:attrNameLst>
                                      </p:cBhvr>
                                      <p:tavLst>
                                        <p:tav tm="0">
                                          <p:val>
                                            <p:strVal val="#ppt_x"/>
                                          </p:val>
                                        </p:tav>
                                        <p:tav tm="100000">
                                          <p:val>
                                            <p:strVal val="#ppt_x"/>
                                          </p:val>
                                        </p:tav>
                                      </p:tavLst>
                                    </p:anim>
                                    <p:anim calcmode="lin" valueType="num">
                                      <p:cBhvr additive="repl">
                                        <p:cTn id="800" dur="1000" fill="hold"/>
                                        <p:tgtEl>
                                          <p:spTgt spid="951"/>
                                        </p:tgtEl>
                                        <p:attrNameLst>
                                          <p:attrName>ppt_y</p:attrName>
                                        </p:attrNameLst>
                                      </p:cBhvr>
                                      <p:tavLst>
                                        <p:tav tm="0">
                                          <p:val>
                                            <p:strVal val="#ppt_y+.1"/>
                                          </p:val>
                                        </p:tav>
                                        <p:tav tm="100000">
                                          <p:val>
                                            <p:strVal val="#ppt_y"/>
                                          </p:val>
                                        </p:tav>
                                      </p:tavLst>
                                    </p:anim>
                                  </p:childTnLst>
                                </p:cTn>
                              </p:par>
                            </p:childTnLst>
                          </p:cTn>
                        </p:par>
                        <p:par>
                          <p:cTn id="801" fill="hold">
                            <p:stCondLst>
                              <p:cond delay="1500"/>
                            </p:stCondLst>
                            <p:childTnLst>
                              <p:par>
                                <p:cTn id="802" nodeType="afterEffect" fill="hold" presetClass="entr" presetID="42">
                                  <p:stCondLst>
                                    <p:cond delay="0"/>
                                  </p:stCondLst>
                                  <p:childTnLst>
                                    <p:set>
                                      <p:cBhvr>
                                        <p:cTn id="803" dur="1" fill="hold">
                                          <p:stCondLst>
                                            <p:cond delay="0"/>
                                          </p:stCondLst>
                                        </p:cTn>
                                        <p:tgtEl>
                                          <p:spTgt spid="952"/>
                                        </p:tgtEl>
                                        <p:attrNameLst>
                                          <p:attrName>style.visibility</p:attrName>
                                        </p:attrNameLst>
                                      </p:cBhvr>
                                      <p:to>
                                        <p:strVal val="visible"/>
                                      </p:to>
                                    </p:set>
                                    <p:animEffect filter="fade" transition="in">
                                      <p:cBhvr additive="repl">
                                        <p:cTn id="804" dur="1000"/>
                                        <p:tgtEl>
                                          <p:spTgt spid="952"/>
                                        </p:tgtEl>
                                      </p:cBhvr>
                                    </p:animEffect>
                                    <p:anim calcmode="lin" valueType="num">
                                      <p:cBhvr additive="repl">
                                        <p:cTn id="805" dur="1000" fill="hold"/>
                                        <p:tgtEl>
                                          <p:spTgt spid="952"/>
                                        </p:tgtEl>
                                        <p:attrNameLst>
                                          <p:attrName>ppt_x</p:attrName>
                                        </p:attrNameLst>
                                      </p:cBhvr>
                                      <p:tavLst>
                                        <p:tav tm="0">
                                          <p:val>
                                            <p:strVal val="#ppt_x"/>
                                          </p:val>
                                        </p:tav>
                                        <p:tav tm="100000">
                                          <p:val>
                                            <p:strVal val="#ppt_x"/>
                                          </p:val>
                                        </p:tav>
                                      </p:tavLst>
                                    </p:anim>
                                    <p:anim calcmode="lin" valueType="num">
                                      <p:cBhvr additive="repl">
                                        <p:cTn id="806" dur="1000" fill="hold"/>
                                        <p:tgtEl>
                                          <p:spTgt spid="952"/>
                                        </p:tgtEl>
                                        <p:attrNameLst>
                                          <p:attrName>ppt_y</p:attrName>
                                        </p:attrNameLst>
                                      </p:cBhvr>
                                      <p:tavLst>
                                        <p:tav tm="0">
                                          <p:val>
                                            <p:strVal val="#ppt_y+.1"/>
                                          </p:val>
                                        </p:tav>
                                        <p:tav tm="100000">
                                          <p:val>
                                            <p:strVal val="#ppt_y"/>
                                          </p:val>
                                        </p:tav>
                                      </p:tavLst>
                                    </p:anim>
                                  </p:childTnLst>
                                </p:cTn>
                              </p:par>
                            </p:childTnLst>
                          </p:cTn>
                        </p:par>
                        <p:par>
                          <p:cTn id="807" fill="hold">
                            <p:stCondLst>
                              <p:cond delay="2500"/>
                            </p:stCondLst>
                            <p:childTnLst>
                              <p:par>
                                <p:cTn id="808" nodeType="afterEffect" fill="hold" presetClass="entr" presetID="42">
                                  <p:stCondLst>
                                    <p:cond delay="0"/>
                                  </p:stCondLst>
                                  <p:childTnLst>
                                    <p:set>
                                      <p:cBhvr>
                                        <p:cTn id="809" dur="1" fill="hold">
                                          <p:stCondLst>
                                            <p:cond delay="0"/>
                                          </p:stCondLst>
                                        </p:cTn>
                                        <p:tgtEl>
                                          <p:spTgt spid="953"/>
                                        </p:tgtEl>
                                        <p:attrNameLst>
                                          <p:attrName>style.visibility</p:attrName>
                                        </p:attrNameLst>
                                      </p:cBhvr>
                                      <p:to>
                                        <p:strVal val="visible"/>
                                      </p:to>
                                    </p:set>
                                    <p:animEffect filter="fade" transition="in">
                                      <p:cBhvr additive="repl">
                                        <p:cTn id="810" dur="1000"/>
                                        <p:tgtEl>
                                          <p:spTgt spid="953"/>
                                        </p:tgtEl>
                                      </p:cBhvr>
                                    </p:animEffect>
                                    <p:anim calcmode="lin" valueType="num">
                                      <p:cBhvr additive="repl">
                                        <p:cTn id="811" dur="1000" fill="hold"/>
                                        <p:tgtEl>
                                          <p:spTgt spid="953"/>
                                        </p:tgtEl>
                                        <p:attrNameLst>
                                          <p:attrName>ppt_x</p:attrName>
                                        </p:attrNameLst>
                                      </p:cBhvr>
                                      <p:tavLst>
                                        <p:tav tm="0">
                                          <p:val>
                                            <p:strVal val="#ppt_x"/>
                                          </p:val>
                                        </p:tav>
                                        <p:tav tm="100000">
                                          <p:val>
                                            <p:strVal val="#ppt_x"/>
                                          </p:val>
                                        </p:tav>
                                      </p:tavLst>
                                    </p:anim>
                                    <p:anim calcmode="lin" valueType="num">
                                      <p:cBhvr additive="repl">
                                        <p:cTn id="812" dur="1000" fill="hold"/>
                                        <p:tgtEl>
                                          <p:spTgt spid="953"/>
                                        </p:tgtEl>
                                        <p:attrNameLst>
                                          <p:attrName>ppt_y</p:attrName>
                                        </p:attrNameLst>
                                      </p:cBhvr>
                                      <p:tavLst>
                                        <p:tav tm="0">
                                          <p:val>
                                            <p:strVal val="#ppt_y+.1"/>
                                          </p:val>
                                        </p:tav>
                                        <p:tav tm="100000">
                                          <p:val>
                                            <p:strVal val="#ppt_y"/>
                                          </p:val>
                                        </p:tav>
                                      </p:tavLst>
                                    </p:anim>
                                  </p:childTnLst>
                                </p:cTn>
                              </p:par>
                            </p:childTnLst>
                          </p:cTn>
                        </p:par>
                        <p:par>
                          <p:cTn id="813" fill="hold">
                            <p:stCondLst>
                              <p:cond delay="3500"/>
                            </p:stCondLst>
                            <p:childTnLst>
                              <p:par>
                                <p:cTn id="814" nodeType="afterEffect" fill="hold" presetClass="entr" presetID="42">
                                  <p:stCondLst>
                                    <p:cond delay="0"/>
                                  </p:stCondLst>
                                  <p:childTnLst>
                                    <p:set>
                                      <p:cBhvr>
                                        <p:cTn id="815" dur="1" fill="hold">
                                          <p:stCondLst>
                                            <p:cond delay="0"/>
                                          </p:stCondLst>
                                        </p:cTn>
                                        <p:tgtEl>
                                          <p:spTgt spid="954"/>
                                        </p:tgtEl>
                                        <p:attrNameLst>
                                          <p:attrName>style.visibility</p:attrName>
                                        </p:attrNameLst>
                                      </p:cBhvr>
                                      <p:to>
                                        <p:strVal val="visible"/>
                                      </p:to>
                                    </p:set>
                                    <p:animEffect filter="fade" transition="in">
                                      <p:cBhvr additive="repl">
                                        <p:cTn id="816" dur="1000"/>
                                        <p:tgtEl>
                                          <p:spTgt spid="954"/>
                                        </p:tgtEl>
                                      </p:cBhvr>
                                    </p:animEffect>
                                    <p:anim calcmode="lin" valueType="num">
                                      <p:cBhvr additive="repl">
                                        <p:cTn id="817" dur="1000" fill="hold"/>
                                        <p:tgtEl>
                                          <p:spTgt spid="954"/>
                                        </p:tgtEl>
                                        <p:attrNameLst>
                                          <p:attrName>ppt_x</p:attrName>
                                        </p:attrNameLst>
                                      </p:cBhvr>
                                      <p:tavLst>
                                        <p:tav tm="0">
                                          <p:val>
                                            <p:strVal val="#ppt_x"/>
                                          </p:val>
                                        </p:tav>
                                        <p:tav tm="100000">
                                          <p:val>
                                            <p:strVal val="#ppt_x"/>
                                          </p:val>
                                        </p:tav>
                                      </p:tavLst>
                                    </p:anim>
                                    <p:anim calcmode="lin" valueType="num">
                                      <p:cBhvr additive="repl">
                                        <p:cTn id="818" dur="1000" fill="hold"/>
                                        <p:tgtEl>
                                          <p:spTgt spid="954"/>
                                        </p:tgtEl>
                                        <p:attrNameLst>
                                          <p:attrName>ppt_y</p:attrName>
                                        </p:attrNameLst>
                                      </p:cBhvr>
                                      <p:tavLst>
                                        <p:tav tm="0">
                                          <p:val>
                                            <p:strVal val="#ppt_y+.1"/>
                                          </p:val>
                                        </p:tav>
                                        <p:tav tm="100000">
                                          <p:val>
                                            <p:strVal val="#ppt_y"/>
                                          </p:val>
                                        </p:tav>
                                      </p:tavLst>
                                    </p:anim>
                                  </p:childTnLst>
                                </p:cTn>
                              </p:par>
                            </p:childTnLst>
                          </p:cTn>
                        </p:par>
                        <p:par>
                          <p:cTn id="819" fill="hold">
                            <p:stCondLst>
                              <p:cond delay="4500"/>
                            </p:stCondLst>
                            <p:childTnLst>
                              <p:par>
                                <p:cTn id="820" nodeType="afterEffect" fill="hold" presetClass="entr" presetID="10">
                                  <p:stCondLst>
                                    <p:cond delay="0"/>
                                  </p:stCondLst>
                                  <p:childTnLst>
                                    <p:set>
                                      <p:cBhvr>
                                        <p:cTn id="821" dur="1" fill="hold">
                                          <p:stCondLst>
                                            <p:cond delay="0"/>
                                          </p:stCondLst>
                                        </p:cTn>
                                        <p:tgtEl>
                                          <p:spTgt spid="955"/>
                                        </p:tgtEl>
                                        <p:attrNameLst>
                                          <p:attrName>style.visibility</p:attrName>
                                        </p:attrNameLst>
                                      </p:cBhvr>
                                      <p:to>
                                        <p:strVal val="visible"/>
                                      </p:to>
                                    </p:set>
                                    <p:animEffect filter="fade" transition="in">
                                      <p:cBhvr additive="repl">
                                        <p:cTn id="822" dur="1000"/>
                                        <p:tgtEl>
                                          <p:spTgt spid="95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a:blip r:embed="rId1"/>
          <a:stretch>
            <a:fillRect/>
          </a:stretch>
        </a:blipFill>
      </p:bgPr>
    </p:bg>
    <p:spTree>
      <p:nvGrpSpPr>
        <p:cNvPr id="1" name=""/>
        <p:cNvGrpSpPr/>
        <p:nvPr/>
      </p:nvGrpSpPr>
      <p:grpSpPr>
        <a:xfrm>
          <a:off x="0" y="0"/>
          <a:ext cx="0" cy="0"/>
          <a:chOff x="0" y="0"/>
          <a:chExt cx="0" cy="0"/>
        </a:xfrm>
      </p:grpSpPr>
      <p:sp>
        <p:nvSpPr>
          <p:cNvPr id="957" name="CustomShape 1"/>
          <p:cNvSpPr/>
          <p:nvPr/>
        </p:nvSpPr>
        <p:spPr>
          <a:xfrm>
            <a:off x="0" y="1019160"/>
            <a:ext cx="12191760" cy="5396040"/>
          </a:xfrm>
          <a:prstGeom prst="rect">
            <a:avLst/>
          </a:prstGeom>
          <a:solidFill>
            <a:srgbClr val="0d0d0d">
              <a:alpha val="75000"/>
            </a:srgbClr>
          </a:solidFill>
          <a:ln w="12600">
            <a:solidFill>
              <a:srgbClr val="000000"/>
            </a:solidFill>
            <a:round/>
          </a:ln>
        </p:spPr>
        <p:style>
          <a:lnRef idx="0"/>
          <a:fillRef idx="0"/>
          <a:effectRef idx="0"/>
          <a:fontRef idx="minor"/>
        </p:style>
      </p:sp>
      <p:sp>
        <p:nvSpPr>
          <p:cNvPr id="958" name="Line 2"/>
          <p:cNvSpPr/>
          <p:nvPr/>
        </p:nvSpPr>
        <p:spPr>
          <a:xfrm flipV="1">
            <a:off x="7920" y="4134960"/>
            <a:ext cx="360" cy="1800"/>
          </a:xfrm>
          <a:prstGeom prst="line">
            <a:avLst/>
          </a:prstGeom>
          <a:ln w="6480">
            <a:solidFill>
              <a:srgbClr val="5b9bd5"/>
            </a:solidFill>
            <a:miter/>
          </a:ln>
        </p:spPr>
        <p:style>
          <a:lnRef idx="0"/>
          <a:fillRef idx="0"/>
          <a:effectRef idx="0"/>
          <a:fontRef idx="minor"/>
        </p:style>
      </p:sp>
      <p:sp>
        <p:nvSpPr>
          <p:cNvPr id="959" name="CustomShape 3"/>
          <p:cNvSpPr/>
          <p:nvPr/>
        </p:nvSpPr>
        <p:spPr>
          <a:xfrm>
            <a:off x="1827000" y="1819080"/>
            <a:ext cx="2026440" cy="2638800"/>
          </a:xfrm>
          <a:custGeom>
            <a:avLst/>
            <a:gdLst/>
            <a:ahLst/>
            <a:rect l="l" t="t" r="r" b="b"/>
            <a:pathLst>
              <a:path w="2247288" h="2655864">
                <a:moveTo>
                  <a:pt x="0" y="0"/>
                </a:moveTo>
                <a:lnTo>
                  <a:pt x="2" y="0"/>
                </a:lnTo>
                <a:lnTo>
                  <a:pt x="2" y="208460"/>
                </a:lnTo>
                <a:lnTo>
                  <a:pt x="1123976" y="519612"/>
                </a:lnTo>
                <a:lnTo>
                  <a:pt x="2247288" y="208644"/>
                </a:lnTo>
                <a:lnTo>
                  <a:pt x="2247288" y="2412083"/>
                </a:lnTo>
                <a:lnTo>
                  <a:pt x="1123977" y="1597324"/>
                </a:lnTo>
                <a:lnTo>
                  <a:pt x="2" y="2412564"/>
                </a:lnTo>
                <a:lnTo>
                  <a:pt x="2" y="2655864"/>
                </a:lnTo>
                <a:lnTo>
                  <a:pt x="0" y="2655864"/>
                </a:lnTo>
                <a:close/>
              </a:path>
            </a:pathLst>
          </a:custGeom>
          <a:solidFill>
            <a:srgbClr val="2e75b5">
              <a:alpha val="30000"/>
            </a:srgbClr>
          </a:solidFill>
          <a:ln w="6480">
            <a:solidFill>
              <a:srgbClr val="2e74b4"/>
            </a:solidFill>
            <a:miter/>
          </a:ln>
        </p:spPr>
        <p:style>
          <a:lnRef idx="0"/>
          <a:fillRef idx="0"/>
          <a:effectRef idx="0"/>
          <a:fontRef idx="minor"/>
        </p:style>
      </p:sp>
      <p:sp>
        <p:nvSpPr>
          <p:cNvPr id="960" name="CustomShape 4"/>
          <p:cNvSpPr/>
          <p:nvPr/>
        </p:nvSpPr>
        <p:spPr>
          <a:xfrm>
            <a:off x="2543040" y="2518560"/>
            <a:ext cx="595080" cy="595080"/>
          </a:xfrm>
          <a:prstGeom prst="ellipse">
            <a:avLst/>
          </a:prstGeom>
          <a:noFill/>
          <a:ln w="12600">
            <a:solidFill>
              <a:srgbClr val="ffffff"/>
            </a:solidFill>
            <a:miter/>
          </a:ln>
        </p:spPr>
        <p:style>
          <a:lnRef idx="0"/>
          <a:fillRef idx="0"/>
          <a:effectRef idx="0"/>
          <a:fontRef idx="minor"/>
        </p:style>
        <p:txBody>
          <a:bodyPr lIns="90000" rIns="90000" tIns="45000" bIns="45000" anchor="ctr"/>
          <a:p>
            <a:pPr algn="ctr">
              <a:lnSpc>
                <a:spcPct val="100000"/>
              </a:lnSpc>
            </a:pPr>
            <a:r>
              <a:rPr b="0" lang="en-US" sz="4000" spc="-1" strike="noStrike">
                <a:solidFill>
                  <a:srgbClr val="ffffff"/>
                </a:solidFill>
                <a:uFill>
                  <a:solidFill>
                    <a:srgbClr val="ffffff"/>
                  </a:solidFill>
                </a:uFill>
                <a:latin typeface="Calibri"/>
              </a:rPr>
              <a:t>1</a:t>
            </a:r>
            <a:endParaRPr b="0" lang="en-US" sz="1800" spc="-1" strike="noStrike">
              <a:solidFill>
                <a:srgbClr val="ffffff"/>
              </a:solidFill>
              <a:uFill>
                <a:solidFill>
                  <a:srgbClr val="ffffff"/>
                </a:solidFill>
              </a:uFill>
              <a:latin typeface="Arial"/>
            </a:endParaRPr>
          </a:p>
        </p:txBody>
      </p:sp>
      <p:sp>
        <p:nvSpPr>
          <p:cNvPr id="961" name="CustomShape 5"/>
          <p:cNvSpPr/>
          <p:nvPr/>
        </p:nvSpPr>
        <p:spPr>
          <a:xfrm rot="5400000">
            <a:off x="2285640" y="753120"/>
            <a:ext cx="1112400" cy="2027160"/>
          </a:xfrm>
          <a:custGeom>
            <a:avLst/>
            <a:gdLst/>
            <a:ahLst/>
            <a:rect l="l" t="t" r="r" b="b"/>
            <a:pathLst>
              <a:path w="1614567" h="2334409">
                <a:moveTo>
                  <a:pt x="0" y="2334409"/>
                </a:moveTo>
                <a:lnTo>
                  <a:pt x="0" y="0"/>
                </a:lnTo>
                <a:lnTo>
                  <a:pt x="800100" y="0"/>
                </a:lnTo>
                <a:lnTo>
                  <a:pt x="840015" y="0"/>
                </a:lnTo>
                <a:lnTo>
                  <a:pt x="1207334" y="0"/>
                </a:lnTo>
                <a:lnTo>
                  <a:pt x="1614567" y="1167205"/>
                </a:lnTo>
                <a:lnTo>
                  <a:pt x="1207334" y="2334409"/>
                </a:lnTo>
                <a:lnTo>
                  <a:pt x="840015" y="2334409"/>
                </a:lnTo>
                <a:lnTo>
                  <a:pt x="800100" y="2334409"/>
                </a:lnTo>
                <a:close/>
              </a:path>
            </a:pathLst>
          </a:custGeom>
          <a:gradFill>
            <a:gsLst>
              <a:gs pos="0">
                <a:srgbClr val="408bce"/>
              </a:gs>
              <a:gs pos="100000">
                <a:srgbClr val="2b6da9"/>
              </a:gs>
            </a:gsLst>
            <a:path path="circle"/>
          </a:gradFill>
          <a:ln w="12600">
            <a:solidFill>
              <a:srgbClr val="ffffff"/>
            </a:solidFill>
            <a:miter/>
          </a:ln>
        </p:spPr>
        <p:style>
          <a:lnRef idx="0"/>
          <a:fillRef idx="0"/>
          <a:effectRef idx="0"/>
          <a:fontRef idx="minor"/>
        </p:style>
      </p:sp>
      <p:sp>
        <p:nvSpPr>
          <p:cNvPr id="962" name="CustomShape 6"/>
          <p:cNvSpPr/>
          <p:nvPr/>
        </p:nvSpPr>
        <p:spPr>
          <a:xfrm>
            <a:off x="1886760" y="1453680"/>
            <a:ext cx="2027160" cy="699480"/>
          </a:xfrm>
          <a:prstGeom prst="rect">
            <a:avLst/>
          </a:prstGeom>
          <a:noFill/>
          <a:ln>
            <a:noFill/>
          </a:ln>
          <a:effectLst>
            <a:outerShdw dist="37674" dir="2700000">
              <a:srgbClr val="000000">
                <a:alpha val="40000"/>
              </a:srgbClr>
            </a:outerShdw>
          </a:effectLst>
        </p:spPr>
        <p:style>
          <a:lnRef idx="0"/>
          <a:fillRef idx="0"/>
          <a:effectRef idx="0"/>
          <a:fontRef idx="minor"/>
        </p:style>
        <p:txBody>
          <a:bodyPr lIns="90000" rIns="90000" tIns="45000" bIns="45000"/>
          <a:p>
            <a:pPr algn="ctr">
              <a:lnSpc>
                <a:spcPct val="100000"/>
              </a:lnSpc>
            </a:pPr>
            <a:r>
              <a:rPr b="1" lang="en-US" sz="2000" spc="-1" strike="noStrike">
                <a:solidFill>
                  <a:srgbClr val="ffffff"/>
                </a:solidFill>
                <a:uFill>
                  <a:solidFill>
                    <a:srgbClr val="ffffff"/>
                  </a:solidFill>
                </a:uFill>
                <a:latin typeface="Calibri"/>
              </a:rPr>
              <a:t>Lorem Ipsum</a:t>
            </a:r>
            <a:endParaRPr b="0" lang="en-US" sz="1800" spc="-1" strike="noStrike">
              <a:solidFill>
                <a:srgbClr val="ffffff"/>
              </a:solidFill>
              <a:uFill>
                <a:solidFill>
                  <a:srgbClr val="ffffff"/>
                </a:solidFill>
              </a:uFill>
              <a:latin typeface="Arial"/>
            </a:endParaRPr>
          </a:p>
        </p:txBody>
      </p:sp>
      <p:sp>
        <p:nvSpPr>
          <p:cNvPr id="963" name="CustomShape 7"/>
          <p:cNvSpPr/>
          <p:nvPr/>
        </p:nvSpPr>
        <p:spPr>
          <a:xfrm rot="16200000">
            <a:off x="1383120" y="3742560"/>
            <a:ext cx="2914920" cy="2027160"/>
          </a:xfrm>
          <a:custGeom>
            <a:avLst/>
            <a:gdLst/>
            <a:ahLst/>
            <a:rect l="l" t="t" r="r" b="b"/>
            <a:pathLst>
              <a:path w="1614567" h="2334409">
                <a:moveTo>
                  <a:pt x="0" y="2334409"/>
                </a:moveTo>
                <a:lnTo>
                  <a:pt x="0" y="0"/>
                </a:lnTo>
                <a:lnTo>
                  <a:pt x="800100" y="0"/>
                </a:lnTo>
                <a:lnTo>
                  <a:pt x="840015" y="0"/>
                </a:lnTo>
                <a:lnTo>
                  <a:pt x="1207334" y="0"/>
                </a:lnTo>
                <a:lnTo>
                  <a:pt x="1614567" y="1167205"/>
                </a:lnTo>
                <a:lnTo>
                  <a:pt x="1207334" y="2334409"/>
                </a:lnTo>
                <a:lnTo>
                  <a:pt x="840015" y="2334409"/>
                </a:lnTo>
                <a:lnTo>
                  <a:pt x="800100" y="2334409"/>
                </a:lnTo>
                <a:close/>
              </a:path>
            </a:pathLst>
          </a:custGeom>
          <a:gradFill>
            <a:gsLst>
              <a:gs pos="0">
                <a:srgbClr val="408bce"/>
              </a:gs>
              <a:gs pos="100000">
                <a:srgbClr val="2b6da9"/>
              </a:gs>
            </a:gsLst>
            <a:path path="circle"/>
          </a:gradFill>
          <a:ln w="12600">
            <a:solidFill>
              <a:srgbClr val="ffffff"/>
            </a:solidFill>
            <a:miter/>
          </a:ln>
        </p:spPr>
        <p:style>
          <a:lnRef idx="0"/>
          <a:fillRef idx="0"/>
          <a:effectRef idx="0"/>
          <a:fontRef idx="minor"/>
        </p:style>
      </p:sp>
      <p:sp>
        <p:nvSpPr>
          <p:cNvPr id="964" name="CustomShape 8"/>
          <p:cNvSpPr/>
          <p:nvPr/>
        </p:nvSpPr>
        <p:spPr>
          <a:xfrm>
            <a:off x="1827000" y="4347720"/>
            <a:ext cx="2027160" cy="2007720"/>
          </a:xfrm>
          <a:prstGeom prst="rect">
            <a:avLst/>
          </a:prstGeom>
          <a:noFill/>
          <a:ln>
            <a:noFill/>
          </a:ln>
        </p:spPr>
        <p:style>
          <a:lnRef idx="0"/>
          <a:fillRef idx="0"/>
          <a:effectRef idx="0"/>
          <a:fontRef idx="minor"/>
        </p:style>
        <p:txBody>
          <a:bodyPr lIns="90000" rIns="90000" tIns="45000" bIns="45000"/>
          <a:p>
            <a:pPr>
              <a:lnSpc>
                <a:spcPct val="100000"/>
              </a:lnSpc>
            </a:pPr>
            <a:r>
              <a:rPr b="0" lang="en-US" sz="1400" spc="-1" strike="noStrike">
                <a:solidFill>
                  <a:srgbClr val="d9d9d9"/>
                </a:solidFill>
                <a:uFill>
                  <a:solidFill>
                    <a:srgbClr val="ffffff"/>
                  </a:solidFill>
                </a:uFill>
                <a:latin typeface="Calibri"/>
              </a:rPr>
              <a:t>Lorem ipsum dolor sit amet, consectetur adipiscing elit, sed do eiusmod tempor incididunt ut labore et dolore magna aliqua. Ut enim ad minim veniam</a:t>
            </a:r>
            <a:endParaRPr b="0" lang="en-US" sz="1800" spc="-1" strike="noStrike">
              <a:solidFill>
                <a:srgbClr val="ffffff"/>
              </a:solidFill>
              <a:uFill>
                <a:solidFill>
                  <a:srgbClr val="ffffff"/>
                </a:solidFill>
              </a:uFill>
              <a:latin typeface="Arial"/>
            </a:endParaRPr>
          </a:p>
        </p:txBody>
      </p:sp>
      <p:sp>
        <p:nvSpPr>
          <p:cNvPr id="965" name="CustomShape 9"/>
          <p:cNvSpPr/>
          <p:nvPr/>
        </p:nvSpPr>
        <p:spPr>
          <a:xfrm>
            <a:off x="4038840" y="1783800"/>
            <a:ext cx="2026440" cy="2638800"/>
          </a:xfrm>
          <a:custGeom>
            <a:avLst/>
            <a:gdLst/>
            <a:ahLst/>
            <a:rect l="l" t="t" r="r" b="b"/>
            <a:pathLst>
              <a:path w="2247288" h="2655864">
                <a:moveTo>
                  <a:pt x="0" y="0"/>
                </a:moveTo>
                <a:lnTo>
                  <a:pt x="2" y="0"/>
                </a:lnTo>
                <a:lnTo>
                  <a:pt x="2" y="208460"/>
                </a:lnTo>
                <a:lnTo>
                  <a:pt x="1123976" y="519612"/>
                </a:lnTo>
                <a:lnTo>
                  <a:pt x="2247288" y="208644"/>
                </a:lnTo>
                <a:lnTo>
                  <a:pt x="2247288" y="2412083"/>
                </a:lnTo>
                <a:lnTo>
                  <a:pt x="1123977" y="1597324"/>
                </a:lnTo>
                <a:lnTo>
                  <a:pt x="2" y="2412564"/>
                </a:lnTo>
                <a:lnTo>
                  <a:pt x="2" y="2655864"/>
                </a:lnTo>
                <a:lnTo>
                  <a:pt x="0" y="2655864"/>
                </a:lnTo>
                <a:close/>
              </a:path>
            </a:pathLst>
          </a:custGeom>
          <a:solidFill>
            <a:srgbClr val="c15811">
              <a:alpha val="30000"/>
            </a:srgbClr>
          </a:solidFill>
          <a:ln w="6480">
            <a:solidFill>
              <a:srgbClr val="c25811"/>
            </a:solidFill>
            <a:miter/>
          </a:ln>
        </p:spPr>
        <p:style>
          <a:lnRef idx="0"/>
          <a:fillRef idx="0"/>
          <a:effectRef idx="0"/>
          <a:fontRef idx="minor"/>
        </p:style>
      </p:sp>
      <p:sp>
        <p:nvSpPr>
          <p:cNvPr id="966" name="CustomShape 10"/>
          <p:cNvSpPr/>
          <p:nvPr/>
        </p:nvSpPr>
        <p:spPr>
          <a:xfrm>
            <a:off x="4758480" y="2518560"/>
            <a:ext cx="595080" cy="595080"/>
          </a:xfrm>
          <a:prstGeom prst="ellipse">
            <a:avLst/>
          </a:prstGeom>
          <a:noFill/>
          <a:ln w="12600">
            <a:solidFill>
              <a:srgbClr val="ffffff"/>
            </a:solidFill>
            <a:miter/>
          </a:ln>
        </p:spPr>
        <p:style>
          <a:lnRef idx="0"/>
          <a:fillRef idx="0"/>
          <a:effectRef idx="0"/>
          <a:fontRef idx="minor"/>
        </p:style>
        <p:txBody>
          <a:bodyPr lIns="90000" rIns="90000" tIns="45000" bIns="45000" anchor="ctr"/>
          <a:p>
            <a:pPr algn="ctr">
              <a:lnSpc>
                <a:spcPct val="100000"/>
              </a:lnSpc>
            </a:pPr>
            <a:r>
              <a:rPr b="0" lang="en-US" sz="4000" spc="-1" strike="noStrike">
                <a:solidFill>
                  <a:srgbClr val="ffffff"/>
                </a:solidFill>
                <a:uFill>
                  <a:solidFill>
                    <a:srgbClr val="ffffff"/>
                  </a:solidFill>
                </a:uFill>
                <a:latin typeface="Calibri"/>
              </a:rPr>
              <a:t>2</a:t>
            </a:r>
            <a:endParaRPr b="0" lang="en-US" sz="1800" spc="-1" strike="noStrike">
              <a:solidFill>
                <a:srgbClr val="ffffff"/>
              </a:solidFill>
              <a:uFill>
                <a:solidFill>
                  <a:srgbClr val="ffffff"/>
                </a:solidFill>
              </a:uFill>
              <a:latin typeface="Arial"/>
            </a:endParaRPr>
          </a:p>
        </p:txBody>
      </p:sp>
      <p:sp>
        <p:nvSpPr>
          <p:cNvPr id="967" name="CustomShape 11"/>
          <p:cNvSpPr/>
          <p:nvPr/>
        </p:nvSpPr>
        <p:spPr>
          <a:xfrm rot="16200000">
            <a:off x="3598560" y="3742560"/>
            <a:ext cx="2914920" cy="2027160"/>
          </a:xfrm>
          <a:custGeom>
            <a:avLst/>
            <a:gdLst/>
            <a:ahLst/>
            <a:rect l="l" t="t" r="r" b="b"/>
            <a:pathLst>
              <a:path w="1614567" h="2334409">
                <a:moveTo>
                  <a:pt x="0" y="2334409"/>
                </a:moveTo>
                <a:lnTo>
                  <a:pt x="0" y="0"/>
                </a:lnTo>
                <a:lnTo>
                  <a:pt x="800100" y="0"/>
                </a:lnTo>
                <a:lnTo>
                  <a:pt x="840015" y="0"/>
                </a:lnTo>
                <a:lnTo>
                  <a:pt x="1207334" y="0"/>
                </a:lnTo>
                <a:lnTo>
                  <a:pt x="1614567" y="1167205"/>
                </a:lnTo>
                <a:lnTo>
                  <a:pt x="1207334" y="2334409"/>
                </a:lnTo>
                <a:lnTo>
                  <a:pt x="840015" y="2334409"/>
                </a:lnTo>
                <a:lnTo>
                  <a:pt x="800100" y="2334409"/>
                </a:lnTo>
                <a:close/>
              </a:path>
            </a:pathLst>
          </a:custGeom>
          <a:gradFill>
            <a:gsLst>
              <a:gs pos="0">
                <a:srgbClr val="ea6b14"/>
              </a:gs>
              <a:gs pos="100000">
                <a:srgbClr val="b85410"/>
              </a:gs>
            </a:gsLst>
            <a:path path="circle"/>
          </a:gradFill>
          <a:ln w="12600">
            <a:solidFill>
              <a:srgbClr val="ffffff"/>
            </a:solidFill>
            <a:miter/>
          </a:ln>
        </p:spPr>
        <p:style>
          <a:lnRef idx="0"/>
          <a:fillRef idx="0"/>
          <a:effectRef idx="0"/>
          <a:fontRef idx="minor"/>
        </p:style>
      </p:sp>
      <p:sp>
        <p:nvSpPr>
          <p:cNvPr id="968" name="CustomShape 12"/>
          <p:cNvSpPr/>
          <p:nvPr/>
        </p:nvSpPr>
        <p:spPr>
          <a:xfrm>
            <a:off x="4042440" y="4347720"/>
            <a:ext cx="2027160" cy="2007720"/>
          </a:xfrm>
          <a:prstGeom prst="rect">
            <a:avLst/>
          </a:prstGeom>
          <a:noFill/>
          <a:ln>
            <a:noFill/>
          </a:ln>
        </p:spPr>
        <p:style>
          <a:lnRef idx="0"/>
          <a:fillRef idx="0"/>
          <a:effectRef idx="0"/>
          <a:fontRef idx="minor"/>
        </p:style>
        <p:txBody>
          <a:bodyPr lIns="90000" rIns="90000" tIns="45000" bIns="45000"/>
          <a:p>
            <a:pPr>
              <a:lnSpc>
                <a:spcPct val="100000"/>
              </a:lnSpc>
            </a:pPr>
            <a:r>
              <a:rPr b="0" lang="en-US" sz="1400" spc="-1" strike="noStrike">
                <a:solidFill>
                  <a:srgbClr val="d9d9d9"/>
                </a:solidFill>
                <a:uFill>
                  <a:solidFill>
                    <a:srgbClr val="ffffff"/>
                  </a:solidFill>
                </a:uFill>
                <a:latin typeface="Calibri"/>
              </a:rPr>
              <a:t>Lorem ipsum dolor sit amet, consectetur adipiscing elit, sed do eiusmod tempor incididunt ut labore et dolore magna aliqua. Ut enim ad minim veniam</a:t>
            </a:r>
            <a:endParaRPr b="0" lang="en-US" sz="1800" spc="-1" strike="noStrike">
              <a:solidFill>
                <a:srgbClr val="ffffff"/>
              </a:solidFill>
              <a:uFill>
                <a:solidFill>
                  <a:srgbClr val="ffffff"/>
                </a:solidFill>
              </a:uFill>
              <a:latin typeface="Arial"/>
            </a:endParaRPr>
          </a:p>
        </p:txBody>
      </p:sp>
      <p:sp>
        <p:nvSpPr>
          <p:cNvPr id="969" name="CustomShape 13"/>
          <p:cNvSpPr/>
          <p:nvPr/>
        </p:nvSpPr>
        <p:spPr>
          <a:xfrm>
            <a:off x="6260040" y="1774800"/>
            <a:ext cx="2026440" cy="2638800"/>
          </a:xfrm>
          <a:custGeom>
            <a:avLst/>
            <a:gdLst/>
            <a:ahLst/>
            <a:rect l="l" t="t" r="r" b="b"/>
            <a:pathLst>
              <a:path w="2247288" h="2655864">
                <a:moveTo>
                  <a:pt x="0" y="0"/>
                </a:moveTo>
                <a:lnTo>
                  <a:pt x="2" y="0"/>
                </a:lnTo>
                <a:lnTo>
                  <a:pt x="2" y="208460"/>
                </a:lnTo>
                <a:lnTo>
                  <a:pt x="1123976" y="519612"/>
                </a:lnTo>
                <a:lnTo>
                  <a:pt x="2247288" y="208644"/>
                </a:lnTo>
                <a:lnTo>
                  <a:pt x="2247288" y="2412083"/>
                </a:lnTo>
                <a:lnTo>
                  <a:pt x="1123977" y="1597324"/>
                </a:lnTo>
                <a:lnTo>
                  <a:pt x="2" y="2412564"/>
                </a:lnTo>
                <a:lnTo>
                  <a:pt x="2" y="2655864"/>
                </a:lnTo>
                <a:lnTo>
                  <a:pt x="0" y="2655864"/>
                </a:lnTo>
                <a:close/>
              </a:path>
            </a:pathLst>
          </a:custGeom>
          <a:solidFill>
            <a:srgbClr val="7c7c7c">
              <a:alpha val="30000"/>
            </a:srgbClr>
          </a:solidFill>
          <a:ln w="6480">
            <a:solidFill>
              <a:srgbClr val="7b7b7b"/>
            </a:solidFill>
            <a:miter/>
          </a:ln>
        </p:spPr>
        <p:style>
          <a:lnRef idx="0"/>
          <a:fillRef idx="0"/>
          <a:effectRef idx="0"/>
          <a:fontRef idx="minor"/>
        </p:style>
      </p:sp>
      <p:sp>
        <p:nvSpPr>
          <p:cNvPr id="970" name="CustomShape 14"/>
          <p:cNvSpPr/>
          <p:nvPr/>
        </p:nvSpPr>
        <p:spPr>
          <a:xfrm>
            <a:off x="6974280" y="2512800"/>
            <a:ext cx="595080" cy="595080"/>
          </a:xfrm>
          <a:prstGeom prst="ellipse">
            <a:avLst/>
          </a:prstGeom>
          <a:noFill/>
          <a:ln w="12600">
            <a:solidFill>
              <a:srgbClr val="ffffff"/>
            </a:solidFill>
            <a:miter/>
          </a:ln>
        </p:spPr>
        <p:style>
          <a:lnRef idx="0"/>
          <a:fillRef idx="0"/>
          <a:effectRef idx="0"/>
          <a:fontRef idx="minor"/>
        </p:style>
        <p:txBody>
          <a:bodyPr lIns="90000" rIns="90000" tIns="45000" bIns="45000" anchor="ctr"/>
          <a:p>
            <a:pPr algn="ctr">
              <a:lnSpc>
                <a:spcPct val="100000"/>
              </a:lnSpc>
            </a:pPr>
            <a:r>
              <a:rPr b="0" lang="en-US" sz="4000" spc="-1" strike="noStrike">
                <a:solidFill>
                  <a:srgbClr val="ffffff"/>
                </a:solidFill>
                <a:uFill>
                  <a:solidFill>
                    <a:srgbClr val="ffffff"/>
                  </a:solidFill>
                </a:uFill>
                <a:latin typeface="Calibri"/>
              </a:rPr>
              <a:t>3</a:t>
            </a:r>
            <a:endParaRPr b="0" lang="en-US" sz="1800" spc="-1" strike="noStrike">
              <a:solidFill>
                <a:srgbClr val="ffffff"/>
              </a:solidFill>
              <a:uFill>
                <a:solidFill>
                  <a:srgbClr val="ffffff"/>
                </a:solidFill>
              </a:uFill>
              <a:latin typeface="Arial"/>
            </a:endParaRPr>
          </a:p>
        </p:txBody>
      </p:sp>
      <p:sp>
        <p:nvSpPr>
          <p:cNvPr id="971" name="CustomShape 15"/>
          <p:cNvSpPr/>
          <p:nvPr/>
        </p:nvSpPr>
        <p:spPr>
          <a:xfrm rot="16200000">
            <a:off x="5814720" y="3736440"/>
            <a:ext cx="2914920" cy="2027160"/>
          </a:xfrm>
          <a:custGeom>
            <a:avLst/>
            <a:gdLst/>
            <a:ahLst/>
            <a:rect l="l" t="t" r="r" b="b"/>
            <a:pathLst>
              <a:path w="1614567" h="2334409">
                <a:moveTo>
                  <a:pt x="0" y="2334409"/>
                </a:moveTo>
                <a:lnTo>
                  <a:pt x="0" y="0"/>
                </a:lnTo>
                <a:lnTo>
                  <a:pt x="800100" y="0"/>
                </a:lnTo>
                <a:lnTo>
                  <a:pt x="840015" y="0"/>
                </a:lnTo>
                <a:lnTo>
                  <a:pt x="1207334" y="0"/>
                </a:lnTo>
                <a:lnTo>
                  <a:pt x="1614567" y="1167205"/>
                </a:lnTo>
                <a:lnTo>
                  <a:pt x="1207334" y="2334409"/>
                </a:lnTo>
                <a:lnTo>
                  <a:pt x="840015" y="2334409"/>
                </a:lnTo>
                <a:lnTo>
                  <a:pt x="800100" y="2334409"/>
                </a:lnTo>
                <a:close/>
              </a:path>
            </a:pathLst>
          </a:custGeom>
          <a:gradFill>
            <a:gsLst>
              <a:gs pos="0">
                <a:srgbClr val="939393"/>
              </a:gs>
              <a:gs pos="100000">
                <a:srgbClr val="737373"/>
              </a:gs>
            </a:gsLst>
            <a:path path="circle"/>
          </a:gradFill>
          <a:ln w="12600">
            <a:solidFill>
              <a:srgbClr val="ffffff"/>
            </a:solidFill>
            <a:miter/>
          </a:ln>
        </p:spPr>
        <p:style>
          <a:lnRef idx="0"/>
          <a:fillRef idx="0"/>
          <a:effectRef idx="0"/>
          <a:fontRef idx="minor"/>
        </p:style>
      </p:sp>
      <p:sp>
        <p:nvSpPr>
          <p:cNvPr id="972" name="CustomShape 16"/>
          <p:cNvSpPr/>
          <p:nvPr/>
        </p:nvSpPr>
        <p:spPr>
          <a:xfrm>
            <a:off x="6258600" y="4341600"/>
            <a:ext cx="2027160" cy="2007720"/>
          </a:xfrm>
          <a:prstGeom prst="rect">
            <a:avLst/>
          </a:prstGeom>
          <a:noFill/>
          <a:ln>
            <a:noFill/>
          </a:ln>
        </p:spPr>
        <p:style>
          <a:lnRef idx="0"/>
          <a:fillRef idx="0"/>
          <a:effectRef idx="0"/>
          <a:fontRef idx="minor"/>
        </p:style>
        <p:txBody>
          <a:bodyPr lIns="90000" rIns="90000" tIns="45000" bIns="45000"/>
          <a:p>
            <a:pPr>
              <a:lnSpc>
                <a:spcPct val="100000"/>
              </a:lnSpc>
            </a:pPr>
            <a:r>
              <a:rPr b="0" lang="en-US" sz="1400" spc="-1" strike="noStrike">
                <a:solidFill>
                  <a:srgbClr val="d9d9d9"/>
                </a:solidFill>
                <a:uFill>
                  <a:solidFill>
                    <a:srgbClr val="ffffff"/>
                  </a:solidFill>
                </a:uFill>
                <a:latin typeface="Calibri"/>
              </a:rPr>
              <a:t>Lorem ipsum dolor sit amet, consectetur adipiscing elit, sed do eiusmod tempor incididunt ut labore et dolore magna aliqua. Ut enim ad minim veniam</a:t>
            </a:r>
            <a:endParaRPr b="0" lang="en-US" sz="1800" spc="-1" strike="noStrike">
              <a:solidFill>
                <a:srgbClr val="ffffff"/>
              </a:solidFill>
              <a:uFill>
                <a:solidFill>
                  <a:srgbClr val="ffffff"/>
                </a:solidFill>
              </a:uFill>
              <a:latin typeface="Arial"/>
            </a:endParaRPr>
          </a:p>
        </p:txBody>
      </p:sp>
      <p:sp>
        <p:nvSpPr>
          <p:cNvPr id="973" name="CustomShape 17"/>
          <p:cNvSpPr/>
          <p:nvPr/>
        </p:nvSpPr>
        <p:spPr>
          <a:xfrm>
            <a:off x="8448480" y="1780920"/>
            <a:ext cx="2026440" cy="2638800"/>
          </a:xfrm>
          <a:custGeom>
            <a:avLst/>
            <a:gdLst/>
            <a:ahLst/>
            <a:rect l="l" t="t" r="r" b="b"/>
            <a:pathLst>
              <a:path w="2247288" h="2655864">
                <a:moveTo>
                  <a:pt x="0" y="0"/>
                </a:moveTo>
                <a:lnTo>
                  <a:pt x="2" y="0"/>
                </a:lnTo>
                <a:lnTo>
                  <a:pt x="2" y="208460"/>
                </a:lnTo>
                <a:lnTo>
                  <a:pt x="1123976" y="519612"/>
                </a:lnTo>
                <a:lnTo>
                  <a:pt x="2247288" y="208644"/>
                </a:lnTo>
                <a:lnTo>
                  <a:pt x="2247288" y="2412083"/>
                </a:lnTo>
                <a:lnTo>
                  <a:pt x="1123977" y="1597324"/>
                </a:lnTo>
                <a:lnTo>
                  <a:pt x="2" y="2412564"/>
                </a:lnTo>
                <a:lnTo>
                  <a:pt x="2" y="2655864"/>
                </a:lnTo>
                <a:lnTo>
                  <a:pt x="0" y="2655864"/>
                </a:lnTo>
                <a:close/>
              </a:path>
            </a:pathLst>
          </a:custGeom>
          <a:solidFill>
            <a:srgbClr val="538135">
              <a:alpha val="20000"/>
            </a:srgbClr>
          </a:solidFill>
          <a:ln w="6480">
            <a:solidFill>
              <a:srgbClr val="548235"/>
            </a:solidFill>
            <a:miter/>
          </a:ln>
        </p:spPr>
        <p:style>
          <a:lnRef idx="0"/>
          <a:fillRef idx="0"/>
          <a:effectRef idx="0"/>
          <a:fontRef idx="minor"/>
        </p:style>
      </p:sp>
      <p:sp>
        <p:nvSpPr>
          <p:cNvPr id="974" name="CustomShape 18"/>
          <p:cNvSpPr/>
          <p:nvPr/>
        </p:nvSpPr>
        <p:spPr>
          <a:xfrm>
            <a:off x="9177120" y="2512800"/>
            <a:ext cx="595080" cy="595080"/>
          </a:xfrm>
          <a:prstGeom prst="ellipse">
            <a:avLst/>
          </a:prstGeom>
          <a:noFill/>
          <a:ln w="12600">
            <a:solidFill>
              <a:srgbClr val="ffffff"/>
            </a:solidFill>
            <a:miter/>
          </a:ln>
        </p:spPr>
        <p:style>
          <a:lnRef idx="0"/>
          <a:fillRef idx="0"/>
          <a:effectRef idx="0"/>
          <a:fontRef idx="minor"/>
        </p:style>
        <p:txBody>
          <a:bodyPr lIns="90000" rIns="90000" tIns="45000" bIns="45000" anchor="ctr"/>
          <a:p>
            <a:pPr algn="ctr">
              <a:lnSpc>
                <a:spcPct val="100000"/>
              </a:lnSpc>
            </a:pPr>
            <a:r>
              <a:rPr b="0" lang="en-US" sz="4000" spc="-1" strike="noStrike">
                <a:solidFill>
                  <a:srgbClr val="ffffff"/>
                </a:solidFill>
                <a:uFill>
                  <a:solidFill>
                    <a:srgbClr val="ffffff"/>
                  </a:solidFill>
                </a:uFill>
                <a:latin typeface="Calibri"/>
              </a:rPr>
              <a:t>4</a:t>
            </a:r>
            <a:endParaRPr b="0" lang="en-US" sz="1800" spc="-1" strike="noStrike">
              <a:solidFill>
                <a:srgbClr val="ffffff"/>
              </a:solidFill>
              <a:uFill>
                <a:solidFill>
                  <a:srgbClr val="ffffff"/>
                </a:solidFill>
              </a:uFill>
              <a:latin typeface="Arial"/>
            </a:endParaRPr>
          </a:p>
        </p:txBody>
      </p:sp>
      <p:sp>
        <p:nvSpPr>
          <p:cNvPr id="975" name="CustomShape 19"/>
          <p:cNvSpPr/>
          <p:nvPr/>
        </p:nvSpPr>
        <p:spPr>
          <a:xfrm rot="16200000">
            <a:off x="8017200" y="3736440"/>
            <a:ext cx="2914920" cy="2027160"/>
          </a:xfrm>
          <a:custGeom>
            <a:avLst/>
            <a:gdLst/>
            <a:ahLst/>
            <a:rect l="l" t="t" r="r" b="b"/>
            <a:pathLst>
              <a:path w="1614567" h="2334409">
                <a:moveTo>
                  <a:pt x="0" y="2334409"/>
                </a:moveTo>
                <a:lnTo>
                  <a:pt x="0" y="0"/>
                </a:lnTo>
                <a:lnTo>
                  <a:pt x="800100" y="0"/>
                </a:lnTo>
                <a:lnTo>
                  <a:pt x="840015" y="0"/>
                </a:lnTo>
                <a:lnTo>
                  <a:pt x="1207334" y="0"/>
                </a:lnTo>
                <a:lnTo>
                  <a:pt x="1614567" y="1167205"/>
                </a:lnTo>
                <a:lnTo>
                  <a:pt x="1207334" y="2334409"/>
                </a:lnTo>
                <a:lnTo>
                  <a:pt x="840015" y="2334409"/>
                </a:lnTo>
                <a:lnTo>
                  <a:pt x="800100" y="2334409"/>
                </a:lnTo>
                <a:close/>
              </a:path>
            </a:pathLst>
          </a:custGeom>
          <a:gradFill>
            <a:gsLst>
              <a:gs pos="0">
                <a:srgbClr val="649a3f"/>
              </a:gs>
              <a:gs pos="100000">
                <a:srgbClr val="4e7932"/>
              </a:gs>
            </a:gsLst>
            <a:path path="circle"/>
          </a:gradFill>
          <a:ln w="12600">
            <a:solidFill>
              <a:srgbClr val="ffffff"/>
            </a:solidFill>
            <a:miter/>
          </a:ln>
        </p:spPr>
        <p:style>
          <a:lnRef idx="0"/>
          <a:fillRef idx="0"/>
          <a:effectRef idx="0"/>
          <a:fontRef idx="minor"/>
        </p:style>
      </p:sp>
      <p:sp>
        <p:nvSpPr>
          <p:cNvPr id="976" name="CustomShape 20"/>
          <p:cNvSpPr/>
          <p:nvPr/>
        </p:nvSpPr>
        <p:spPr>
          <a:xfrm>
            <a:off x="8461080" y="4341600"/>
            <a:ext cx="2027160" cy="2007720"/>
          </a:xfrm>
          <a:prstGeom prst="rect">
            <a:avLst/>
          </a:prstGeom>
          <a:noFill/>
          <a:ln>
            <a:noFill/>
          </a:ln>
        </p:spPr>
        <p:style>
          <a:lnRef idx="0"/>
          <a:fillRef idx="0"/>
          <a:effectRef idx="0"/>
          <a:fontRef idx="minor"/>
        </p:style>
        <p:txBody>
          <a:bodyPr lIns="90000" rIns="90000" tIns="45000" bIns="45000"/>
          <a:p>
            <a:pPr>
              <a:lnSpc>
                <a:spcPct val="100000"/>
              </a:lnSpc>
            </a:pPr>
            <a:r>
              <a:rPr b="0" lang="en-US" sz="1400" spc="-1" strike="noStrike">
                <a:solidFill>
                  <a:srgbClr val="d9d9d9"/>
                </a:solidFill>
                <a:uFill>
                  <a:solidFill>
                    <a:srgbClr val="ffffff"/>
                  </a:solidFill>
                </a:uFill>
                <a:latin typeface="Calibri"/>
              </a:rPr>
              <a:t>Lorem ipsum dolor sit amet, consectetur adipiscing elit, sed do eiusmod tempor incididunt ut labore et dolore magna aliqua. Ut enim ad minim veniam</a:t>
            </a:r>
            <a:endParaRPr b="0" lang="en-US" sz="1800" spc="-1" strike="noStrike">
              <a:solidFill>
                <a:srgbClr val="ffffff"/>
              </a:solidFill>
              <a:uFill>
                <a:solidFill>
                  <a:srgbClr val="ffffff"/>
                </a:solidFill>
              </a:uFill>
              <a:latin typeface="Arial"/>
            </a:endParaRPr>
          </a:p>
        </p:txBody>
      </p:sp>
      <p:sp>
        <p:nvSpPr>
          <p:cNvPr id="977" name="CustomShape 21"/>
          <p:cNvSpPr/>
          <p:nvPr/>
        </p:nvSpPr>
        <p:spPr>
          <a:xfrm rot="5400000">
            <a:off x="4492800" y="747720"/>
            <a:ext cx="1112400" cy="2027160"/>
          </a:xfrm>
          <a:custGeom>
            <a:avLst/>
            <a:gdLst/>
            <a:ahLst/>
            <a:rect l="l" t="t" r="r" b="b"/>
            <a:pathLst>
              <a:path w="1614567" h="2334409">
                <a:moveTo>
                  <a:pt x="0" y="2334409"/>
                </a:moveTo>
                <a:lnTo>
                  <a:pt x="0" y="0"/>
                </a:lnTo>
                <a:lnTo>
                  <a:pt x="800100" y="0"/>
                </a:lnTo>
                <a:lnTo>
                  <a:pt x="840015" y="0"/>
                </a:lnTo>
                <a:lnTo>
                  <a:pt x="1207334" y="0"/>
                </a:lnTo>
                <a:lnTo>
                  <a:pt x="1614567" y="1167205"/>
                </a:lnTo>
                <a:lnTo>
                  <a:pt x="1207334" y="2334409"/>
                </a:lnTo>
                <a:lnTo>
                  <a:pt x="840015" y="2334409"/>
                </a:lnTo>
                <a:lnTo>
                  <a:pt x="800100" y="2334409"/>
                </a:lnTo>
                <a:close/>
              </a:path>
            </a:pathLst>
          </a:custGeom>
          <a:gradFill>
            <a:gsLst>
              <a:gs pos="0">
                <a:srgbClr val="ea6b14"/>
              </a:gs>
              <a:gs pos="100000">
                <a:srgbClr val="b85410"/>
              </a:gs>
            </a:gsLst>
            <a:path path="circle"/>
          </a:gradFill>
          <a:ln w="12600">
            <a:solidFill>
              <a:srgbClr val="ffffff"/>
            </a:solidFill>
            <a:miter/>
          </a:ln>
        </p:spPr>
        <p:style>
          <a:lnRef idx="0"/>
          <a:fillRef idx="0"/>
          <a:effectRef idx="0"/>
          <a:fontRef idx="minor"/>
        </p:style>
      </p:sp>
      <p:sp>
        <p:nvSpPr>
          <p:cNvPr id="978" name="CustomShape 22"/>
          <p:cNvSpPr/>
          <p:nvPr/>
        </p:nvSpPr>
        <p:spPr>
          <a:xfrm>
            <a:off x="4093560" y="1448280"/>
            <a:ext cx="2027160" cy="699480"/>
          </a:xfrm>
          <a:prstGeom prst="rect">
            <a:avLst/>
          </a:prstGeom>
          <a:noFill/>
          <a:ln>
            <a:noFill/>
          </a:ln>
          <a:effectLst>
            <a:outerShdw dist="37674" dir="2700000">
              <a:srgbClr val="000000">
                <a:alpha val="40000"/>
              </a:srgbClr>
            </a:outerShdw>
          </a:effectLst>
        </p:spPr>
        <p:style>
          <a:lnRef idx="0"/>
          <a:fillRef idx="0"/>
          <a:effectRef idx="0"/>
          <a:fontRef idx="minor"/>
        </p:style>
        <p:txBody>
          <a:bodyPr lIns="90000" rIns="90000" tIns="45000" bIns="45000"/>
          <a:p>
            <a:pPr algn="ctr">
              <a:lnSpc>
                <a:spcPct val="100000"/>
              </a:lnSpc>
            </a:pPr>
            <a:r>
              <a:rPr b="1" lang="en-US" sz="2000" spc="-1" strike="noStrike">
                <a:solidFill>
                  <a:srgbClr val="ffffff"/>
                </a:solidFill>
                <a:uFill>
                  <a:solidFill>
                    <a:srgbClr val="ffffff"/>
                  </a:solidFill>
                </a:uFill>
                <a:latin typeface="Calibri"/>
              </a:rPr>
              <a:t>Lorem Ipsum</a:t>
            </a:r>
            <a:endParaRPr b="0" lang="en-US" sz="1800" spc="-1" strike="noStrike">
              <a:solidFill>
                <a:srgbClr val="ffffff"/>
              </a:solidFill>
              <a:uFill>
                <a:solidFill>
                  <a:srgbClr val="ffffff"/>
                </a:solidFill>
              </a:uFill>
              <a:latin typeface="Arial"/>
            </a:endParaRPr>
          </a:p>
        </p:txBody>
      </p:sp>
      <p:sp>
        <p:nvSpPr>
          <p:cNvPr id="979" name="CustomShape 23"/>
          <p:cNvSpPr/>
          <p:nvPr/>
        </p:nvSpPr>
        <p:spPr>
          <a:xfrm rot="5400000">
            <a:off x="6706080" y="747720"/>
            <a:ext cx="1112400" cy="2027160"/>
          </a:xfrm>
          <a:custGeom>
            <a:avLst/>
            <a:gdLst/>
            <a:ahLst/>
            <a:rect l="l" t="t" r="r" b="b"/>
            <a:pathLst>
              <a:path w="1614567" h="2334409">
                <a:moveTo>
                  <a:pt x="0" y="2334409"/>
                </a:moveTo>
                <a:lnTo>
                  <a:pt x="0" y="0"/>
                </a:lnTo>
                <a:lnTo>
                  <a:pt x="800100" y="0"/>
                </a:lnTo>
                <a:lnTo>
                  <a:pt x="840015" y="0"/>
                </a:lnTo>
                <a:lnTo>
                  <a:pt x="1207334" y="0"/>
                </a:lnTo>
                <a:lnTo>
                  <a:pt x="1614567" y="1167205"/>
                </a:lnTo>
                <a:lnTo>
                  <a:pt x="1207334" y="2334409"/>
                </a:lnTo>
                <a:lnTo>
                  <a:pt x="840015" y="2334409"/>
                </a:lnTo>
                <a:lnTo>
                  <a:pt x="800100" y="2334409"/>
                </a:lnTo>
                <a:close/>
              </a:path>
            </a:pathLst>
          </a:custGeom>
          <a:gradFill>
            <a:gsLst>
              <a:gs pos="0">
                <a:srgbClr val="939393"/>
              </a:gs>
              <a:gs pos="100000">
                <a:srgbClr val="737373"/>
              </a:gs>
            </a:gsLst>
            <a:path path="circle"/>
          </a:gradFill>
          <a:ln w="12600">
            <a:solidFill>
              <a:srgbClr val="ffffff"/>
            </a:solidFill>
            <a:miter/>
          </a:ln>
        </p:spPr>
        <p:style>
          <a:lnRef idx="0"/>
          <a:fillRef idx="0"/>
          <a:effectRef idx="0"/>
          <a:fontRef idx="minor"/>
        </p:style>
      </p:sp>
      <p:sp>
        <p:nvSpPr>
          <p:cNvPr id="980" name="CustomShape 24"/>
          <p:cNvSpPr/>
          <p:nvPr/>
        </p:nvSpPr>
        <p:spPr>
          <a:xfrm>
            <a:off x="6307200" y="1448280"/>
            <a:ext cx="2027160" cy="699480"/>
          </a:xfrm>
          <a:prstGeom prst="rect">
            <a:avLst/>
          </a:prstGeom>
          <a:noFill/>
          <a:ln>
            <a:noFill/>
          </a:ln>
          <a:effectLst>
            <a:outerShdw dist="37674" dir="2700000">
              <a:srgbClr val="000000">
                <a:alpha val="40000"/>
              </a:srgbClr>
            </a:outerShdw>
          </a:effectLst>
        </p:spPr>
        <p:style>
          <a:lnRef idx="0"/>
          <a:fillRef idx="0"/>
          <a:effectRef idx="0"/>
          <a:fontRef idx="minor"/>
        </p:style>
        <p:txBody>
          <a:bodyPr lIns="90000" rIns="90000" tIns="45000" bIns="45000"/>
          <a:p>
            <a:pPr algn="ctr">
              <a:lnSpc>
                <a:spcPct val="100000"/>
              </a:lnSpc>
            </a:pPr>
            <a:r>
              <a:rPr b="1" lang="en-US" sz="2000" spc="-1" strike="noStrike">
                <a:solidFill>
                  <a:srgbClr val="ffffff"/>
                </a:solidFill>
                <a:uFill>
                  <a:solidFill>
                    <a:srgbClr val="ffffff"/>
                  </a:solidFill>
                </a:uFill>
                <a:latin typeface="Calibri"/>
              </a:rPr>
              <a:t>Lorem Ipsum</a:t>
            </a:r>
            <a:endParaRPr b="0" lang="en-US" sz="1800" spc="-1" strike="noStrike">
              <a:solidFill>
                <a:srgbClr val="ffffff"/>
              </a:solidFill>
              <a:uFill>
                <a:solidFill>
                  <a:srgbClr val="ffffff"/>
                </a:solidFill>
              </a:uFill>
              <a:latin typeface="Arial"/>
            </a:endParaRPr>
          </a:p>
        </p:txBody>
      </p:sp>
      <p:sp>
        <p:nvSpPr>
          <p:cNvPr id="981" name="CustomShape 25"/>
          <p:cNvSpPr/>
          <p:nvPr/>
        </p:nvSpPr>
        <p:spPr>
          <a:xfrm rot="5400000">
            <a:off x="8906040" y="747720"/>
            <a:ext cx="1112400" cy="2027160"/>
          </a:xfrm>
          <a:custGeom>
            <a:avLst/>
            <a:gdLst/>
            <a:ahLst/>
            <a:rect l="l" t="t" r="r" b="b"/>
            <a:pathLst>
              <a:path w="1614567" h="2334409">
                <a:moveTo>
                  <a:pt x="0" y="2334409"/>
                </a:moveTo>
                <a:lnTo>
                  <a:pt x="0" y="0"/>
                </a:lnTo>
                <a:lnTo>
                  <a:pt x="800100" y="0"/>
                </a:lnTo>
                <a:lnTo>
                  <a:pt x="840015" y="0"/>
                </a:lnTo>
                <a:lnTo>
                  <a:pt x="1207334" y="0"/>
                </a:lnTo>
                <a:lnTo>
                  <a:pt x="1614567" y="1167205"/>
                </a:lnTo>
                <a:lnTo>
                  <a:pt x="1207334" y="2334409"/>
                </a:lnTo>
                <a:lnTo>
                  <a:pt x="840015" y="2334409"/>
                </a:lnTo>
                <a:lnTo>
                  <a:pt x="800100" y="2334409"/>
                </a:lnTo>
                <a:close/>
              </a:path>
            </a:pathLst>
          </a:custGeom>
          <a:gradFill>
            <a:gsLst>
              <a:gs pos="0">
                <a:srgbClr val="649a3f"/>
              </a:gs>
              <a:gs pos="100000">
                <a:srgbClr val="4e7932"/>
              </a:gs>
            </a:gsLst>
            <a:path path="circle"/>
          </a:gradFill>
          <a:ln w="12600">
            <a:solidFill>
              <a:srgbClr val="ffffff"/>
            </a:solidFill>
            <a:miter/>
          </a:ln>
        </p:spPr>
        <p:style>
          <a:lnRef idx="0"/>
          <a:fillRef idx="0"/>
          <a:effectRef idx="0"/>
          <a:fontRef idx="minor"/>
        </p:style>
      </p:sp>
      <p:sp>
        <p:nvSpPr>
          <p:cNvPr id="982" name="CustomShape 26"/>
          <p:cNvSpPr/>
          <p:nvPr/>
        </p:nvSpPr>
        <p:spPr>
          <a:xfrm>
            <a:off x="8507160" y="1448280"/>
            <a:ext cx="2027160" cy="699480"/>
          </a:xfrm>
          <a:prstGeom prst="rect">
            <a:avLst/>
          </a:prstGeom>
          <a:noFill/>
          <a:ln>
            <a:noFill/>
          </a:ln>
          <a:effectLst>
            <a:outerShdw dist="37674" dir="2700000">
              <a:srgbClr val="000000">
                <a:alpha val="40000"/>
              </a:srgbClr>
            </a:outerShdw>
          </a:effectLst>
        </p:spPr>
        <p:style>
          <a:lnRef idx="0"/>
          <a:fillRef idx="0"/>
          <a:effectRef idx="0"/>
          <a:fontRef idx="minor"/>
        </p:style>
        <p:txBody>
          <a:bodyPr lIns="90000" rIns="90000" tIns="45000" bIns="45000"/>
          <a:p>
            <a:pPr algn="ctr">
              <a:lnSpc>
                <a:spcPct val="100000"/>
              </a:lnSpc>
            </a:pPr>
            <a:r>
              <a:rPr b="1" lang="en-US" sz="2000" spc="-1" strike="noStrike">
                <a:solidFill>
                  <a:srgbClr val="ffffff"/>
                </a:solidFill>
                <a:uFill>
                  <a:solidFill>
                    <a:srgbClr val="ffffff"/>
                  </a:solidFill>
                </a:uFill>
                <a:latin typeface="Calibri"/>
              </a:rPr>
              <a:t>Lorem Ipsum</a:t>
            </a:r>
            <a:endParaRPr b="0" lang="en-US" sz="1800" spc="-1" strike="noStrike">
              <a:solidFill>
                <a:srgbClr val="ffffff"/>
              </a:solidFill>
              <a:uFill>
                <a:solidFill>
                  <a:srgbClr val="ffffff"/>
                </a:solidFill>
              </a:uFill>
              <a:latin typeface="Arial"/>
            </a:endParaRPr>
          </a:p>
        </p:txBody>
      </p:sp>
      <p:sp>
        <p:nvSpPr>
          <p:cNvPr id="983" name="CustomShape 27"/>
          <p:cNvSpPr/>
          <p:nvPr/>
        </p:nvSpPr>
        <p:spPr>
          <a:xfrm>
            <a:off x="195120" y="270360"/>
            <a:ext cx="2802600" cy="456120"/>
          </a:xfrm>
          <a:prstGeom prst="rect">
            <a:avLst/>
          </a:prstGeom>
          <a:solidFill>
            <a:srgbClr val="000000">
              <a:alpha val="50000"/>
            </a:srgbClr>
          </a:solidFill>
          <a:ln>
            <a:solidFill>
              <a:srgbClr val="000000"/>
            </a:solidFill>
          </a:ln>
        </p:spPr>
        <p:style>
          <a:lnRef idx="0"/>
          <a:fillRef idx="0"/>
          <a:effectRef idx="0"/>
          <a:fontRef idx="minor"/>
        </p:style>
        <p:txBody>
          <a:bodyPr lIns="90000" rIns="90000" tIns="45000" bIns="45000"/>
          <a:p>
            <a:pPr algn="ctr">
              <a:lnSpc>
                <a:spcPct val="100000"/>
              </a:lnSpc>
            </a:pPr>
            <a:r>
              <a:rPr b="0" lang="en-US" sz="2400" spc="-1" strike="noStrike">
                <a:solidFill>
                  <a:srgbClr val="d9d9d9"/>
                </a:solidFill>
                <a:uFill>
                  <a:solidFill>
                    <a:srgbClr val="ffffff"/>
                  </a:solidFill>
                </a:uFill>
                <a:latin typeface="Calibri"/>
              </a:rPr>
              <a:t>Slide Title</a:t>
            </a:r>
            <a:endParaRPr b="0" lang="en-US" sz="1800" spc="-1" strike="noStrike">
              <a:solidFill>
                <a:srgbClr val="ffffff"/>
              </a:solidFill>
              <a:uFill>
                <a:solidFill>
                  <a:srgbClr val="ffffff"/>
                </a:solidFill>
              </a:uFill>
              <a:latin typeface="Arial"/>
            </a:endParaRPr>
          </a:p>
        </p:txBody>
      </p:sp>
    </p:spTree>
  </p:cSld>
  <p:transition spd="slow">
    <p:push dir="u"/>
  </p:transition>
  <p:timing>
    <p:tnLst>
      <p:par>
        <p:cTn id="823" dur="indefinite" restart="never" nodeType="tmRoot">
          <p:childTnLst>
            <p:seq>
              <p:cTn id="824" dur="indefinite" nodeType="mainSeq">
                <p:childTnLst>
                  <p:par>
                    <p:cTn id="825" fill="hold">
                      <p:stCondLst>
                        <p:cond delay="0"/>
                      </p:stCondLst>
                      <p:childTnLst>
                        <p:par>
                          <p:cTn id="826" fill="hold">
                            <p:stCondLst>
                              <p:cond delay="0"/>
                            </p:stCondLst>
                            <p:childTnLst>
                              <p:par>
                                <p:cTn id="827" nodeType="withEffect" fill="hold" presetClass="entr" presetID="16" presetSubtype="21">
                                  <p:stCondLst>
                                    <p:cond delay="0"/>
                                  </p:stCondLst>
                                  <p:childTnLst>
                                    <p:set>
                                      <p:cBhvr>
                                        <p:cTn id="828" dur="1" fill="hold">
                                          <p:stCondLst>
                                            <p:cond delay="0"/>
                                          </p:stCondLst>
                                        </p:cTn>
                                        <p:tgtEl>
                                          <p:spTgt spid="957"/>
                                        </p:tgtEl>
                                        <p:attrNameLst>
                                          <p:attrName>style.visibility</p:attrName>
                                        </p:attrNameLst>
                                      </p:cBhvr>
                                      <p:to>
                                        <p:strVal val="visible"/>
                                      </p:to>
                                    </p:set>
                                    <p:animEffect filter="barn(inVertical)" transition="out">
                                      <p:cBhvr additive="repl">
                                        <p:cTn id="829" dur="500"/>
                                        <p:tgtEl>
                                          <p:spTgt spid="957"/>
                                        </p:tgtEl>
                                      </p:cBhvr>
                                    </p:animEffect>
                                  </p:childTnLst>
                                </p:cTn>
                              </p:par>
                            </p:childTnLst>
                          </p:cTn>
                        </p:par>
                        <p:par>
                          <p:cTn id="830" fill="hold">
                            <p:stCondLst>
                              <p:cond delay="500"/>
                            </p:stCondLst>
                            <p:childTnLst>
                              <p:par>
                                <p:cTn id="831" nodeType="afterEffect" fill="hold" presetClass="entr" presetID="22" presetSubtype="1">
                                  <p:stCondLst>
                                    <p:cond delay="0"/>
                                  </p:stCondLst>
                                  <p:childTnLst>
                                    <p:set>
                                      <p:cBhvr>
                                        <p:cTn id="832" dur="1" fill="hold">
                                          <p:stCondLst>
                                            <p:cond delay="0"/>
                                          </p:stCondLst>
                                        </p:cTn>
                                        <p:tgtEl>
                                          <p:spTgt spid="-1"/>
                                        </p:tgtEl>
                                        <p:attrNameLst>
                                          <p:attrName>style.visibility</p:attrName>
                                        </p:attrNameLst>
                                      </p:cBhvr>
                                      <p:to>
                                        <p:strVal val="visible"/>
                                      </p:to>
                                    </p:set>
                                    <p:animEffect filter="wipe(up)" transition="in">
                                      <p:cBhvr additive="repl">
                                        <p:cTn id="833" dur="500"/>
                                        <p:tgtEl>
                                          <p:spTgt spid="-1"/>
                                        </p:tgtEl>
                                      </p:cBhvr>
                                    </p:animEffect>
                                  </p:childTnLst>
                                </p:cTn>
                              </p:par>
                            </p:childTnLst>
                          </p:cTn>
                        </p:par>
                        <p:par>
                          <p:cTn id="834" fill="hold">
                            <p:stCondLst>
                              <p:cond delay="1000"/>
                            </p:stCondLst>
                            <p:childTnLst>
                              <p:par>
                                <p:cTn id="835" nodeType="afterEffect" fill="hold" presetClass="entr" presetID="2" presetSubtype="4">
                                  <p:stCondLst>
                                    <p:cond delay="0"/>
                                  </p:stCondLst>
                                  <p:childTnLst>
                                    <p:set>
                                      <p:cBhvr>
                                        <p:cTn id="836" dur="1" fill="hold">
                                          <p:stCondLst>
                                            <p:cond delay="0"/>
                                          </p:stCondLst>
                                        </p:cTn>
                                        <p:tgtEl>
                                          <p:spTgt spid="959"/>
                                        </p:tgtEl>
                                        <p:attrNameLst>
                                          <p:attrName>style.visibility</p:attrName>
                                        </p:attrNameLst>
                                      </p:cBhvr>
                                      <p:to>
                                        <p:strVal val="visible"/>
                                      </p:to>
                                    </p:set>
                                    <p:anim calcmode="lin" valueType="num">
                                      <p:cBhvr additive="repl">
                                        <p:cTn id="837" dur="500" fill="hold"/>
                                        <p:tgtEl>
                                          <p:spTgt spid="959"/>
                                        </p:tgtEl>
                                        <p:attrNameLst>
                                          <p:attrName>ppt_x</p:attrName>
                                        </p:attrNameLst>
                                      </p:cBhvr>
                                      <p:tavLst>
                                        <p:tav tm="0">
                                          <p:val>
                                            <p:strVal val="#ppt_x"/>
                                          </p:val>
                                        </p:tav>
                                        <p:tav tm="100000">
                                          <p:val>
                                            <p:strVal val="#ppt_x"/>
                                          </p:val>
                                        </p:tav>
                                      </p:tavLst>
                                    </p:anim>
                                    <p:anim calcmode="lin" valueType="num">
                                      <p:cBhvr additive="repl">
                                        <p:cTn id="838" dur="500" fill="hold"/>
                                        <p:tgtEl>
                                          <p:spTgt spid="959"/>
                                        </p:tgtEl>
                                        <p:attrNameLst>
                                          <p:attrName>ppt_y</p:attrName>
                                        </p:attrNameLst>
                                      </p:cBhvr>
                                      <p:tavLst>
                                        <p:tav tm="0">
                                          <p:val>
                                            <p:strVal val="1+#ppt_h/2"/>
                                          </p:val>
                                        </p:tav>
                                        <p:tav tm="100000">
                                          <p:val>
                                            <p:strVal val="#ppt_y"/>
                                          </p:val>
                                        </p:tav>
                                      </p:tavLst>
                                    </p:anim>
                                  </p:childTnLst>
                                </p:cTn>
                              </p:par>
                            </p:childTnLst>
                          </p:cTn>
                        </p:par>
                        <p:par>
                          <p:cTn id="839" fill="hold">
                            <p:stCondLst>
                              <p:cond delay="1500"/>
                            </p:stCondLst>
                            <p:childTnLst>
                              <p:par>
                                <p:cTn id="840" nodeType="afterEffect" fill="hold" presetClass="entr" presetID="53" presetSubtype="16">
                                  <p:stCondLst>
                                    <p:cond delay="0"/>
                                  </p:stCondLst>
                                  <p:childTnLst>
                                    <p:set>
                                      <p:cBhvr>
                                        <p:cTn id="841" dur="1" fill="hold">
                                          <p:stCondLst>
                                            <p:cond delay="0"/>
                                          </p:stCondLst>
                                        </p:cTn>
                                        <p:tgtEl>
                                          <p:spTgt spid="960"/>
                                        </p:tgtEl>
                                        <p:attrNameLst>
                                          <p:attrName>style.visibility</p:attrName>
                                        </p:attrNameLst>
                                      </p:cBhvr>
                                      <p:to>
                                        <p:strVal val="visible"/>
                                      </p:to>
                                    </p:set>
                                    <p:anim calcmode="lin" valueType="num">
                                      <p:cBhvr additive="repl">
                                        <p:cTn id="842" dur="500" fill="hold"/>
                                        <p:tgtEl>
                                          <p:spTgt spid="960"/>
                                        </p:tgtEl>
                                        <p:attrNameLst>
                                          <p:attrName/>
                                        </p:attrNameLst>
                                      </p:cBhvr>
                                      <p:tavLst>
                                        <p:tav tm="0">
                                          <p:val>
                                            <p:strVal val="0"/>
                                          </p:val>
                                        </p:tav>
                                        <p:tav tm="100000">
                                          <p:val>
                                            <p:strVal val="#ppt_w"/>
                                          </p:val>
                                        </p:tav>
                                      </p:tavLst>
                                    </p:anim>
                                    <p:anim calcmode="lin" valueType="num">
                                      <p:cBhvr additive="repl">
                                        <p:cTn id="843" dur="500" fill="hold"/>
                                        <p:tgtEl>
                                          <p:spTgt spid="960"/>
                                        </p:tgtEl>
                                        <p:attrNameLst>
                                          <p:attrName/>
                                        </p:attrNameLst>
                                      </p:cBhvr>
                                      <p:tavLst>
                                        <p:tav tm="0">
                                          <p:val>
                                            <p:strVal val="0"/>
                                          </p:val>
                                        </p:tav>
                                        <p:tav tm="100000">
                                          <p:val>
                                            <p:strVal val="#ppt_h"/>
                                          </p:val>
                                        </p:tav>
                                      </p:tavLst>
                                    </p:anim>
                                    <p:animEffect filter="fade" transition="in">
                                      <p:cBhvr additive="repl">
                                        <p:cTn id="844" dur="500"/>
                                        <p:tgtEl>
                                          <p:spTgt spid="960"/>
                                        </p:tgtEl>
                                      </p:cBhvr>
                                    </p:animEffect>
                                  </p:childTnLst>
                                </p:cTn>
                              </p:par>
                            </p:childTnLst>
                          </p:cTn>
                        </p:par>
                        <p:par>
                          <p:cTn id="845" fill="hold">
                            <p:stCondLst>
                              <p:cond delay="2000"/>
                            </p:stCondLst>
                            <p:childTnLst>
                              <p:par>
                                <p:cTn id="846" nodeType="afterEffect" fill="hold" presetClass="entr" presetID="2" presetSubtype="4">
                                  <p:stCondLst>
                                    <p:cond delay="0"/>
                                  </p:stCondLst>
                                  <p:childTnLst>
                                    <p:set>
                                      <p:cBhvr>
                                        <p:cTn id="847" dur="1" fill="hold">
                                          <p:stCondLst>
                                            <p:cond delay="0"/>
                                          </p:stCondLst>
                                        </p:cTn>
                                        <p:tgtEl>
                                          <p:spTgt spid="963"/>
                                        </p:tgtEl>
                                        <p:attrNameLst>
                                          <p:attrName>style.visibility</p:attrName>
                                        </p:attrNameLst>
                                      </p:cBhvr>
                                      <p:to>
                                        <p:strVal val="visible"/>
                                      </p:to>
                                    </p:set>
                                    <p:anim calcmode="lin" valueType="num">
                                      <p:cBhvr additive="repl">
                                        <p:cTn id="848" dur="500" fill="hold"/>
                                        <p:tgtEl>
                                          <p:spTgt spid="963"/>
                                        </p:tgtEl>
                                        <p:attrNameLst>
                                          <p:attrName>ppt_x</p:attrName>
                                        </p:attrNameLst>
                                      </p:cBhvr>
                                      <p:tavLst>
                                        <p:tav tm="0">
                                          <p:val>
                                            <p:strVal val="#ppt_x"/>
                                          </p:val>
                                        </p:tav>
                                        <p:tav tm="100000">
                                          <p:val>
                                            <p:strVal val="#ppt_x"/>
                                          </p:val>
                                        </p:tav>
                                      </p:tavLst>
                                    </p:anim>
                                    <p:anim calcmode="lin" valueType="num">
                                      <p:cBhvr additive="repl">
                                        <p:cTn id="849" dur="500" fill="hold"/>
                                        <p:tgtEl>
                                          <p:spTgt spid="963"/>
                                        </p:tgtEl>
                                        <p:attrNameLst>
                                          <p:attrName>ppt_y</p:attrName>
                                        </p:attrNameLst>
                                      </p:cBhvr>
                                      <p:tavLst>
                                        <p:tav tm="0">
                                          <p:val>
                                            <p:strVal val="1+#ppt_h/2"/>
                                          </p:val>
                                        </p:tav>
                                        <p:tav tm="100000">
                                          <p:val>
                                            <p:strVal val="#ppt_y"/>
                                          </p:val>
                                        </p:tav>
                                      </p:tavLst>
                                    </p:anim>
                                  </p:childTnLst>
                                </p:cTn>
                              </p:par>
                            </p:childTnLst>
                          </p:cTn>
                        </p:par>
                        <p:par>
                          <p:cTn id="850" fill="hold">
                            <p:stCondLst>
                              <p:cond delay="2500"/>
                            </p:stCondLst>
                            <p:childTnLst>
                              <p:par>
                                <p:cTn id="851" nodeType="afterEffect" fill="hold" presetClass="entr" presetID="2" presetSubtype="4">
                                  <p:stCondLst>
                                    <p:cond delay="0"/>
                                  </p:stCondLst>
                                  <p:childTnLst>
                                    <p:set>
                                      <p:cBhvr>
                                        <p:cTn id="852" dur="1" fill="hold">
                                          <p:stCondLst>
                                            <p:cond delay="0"/>
                                          </p:stCondLst>
                                        </p:cTn>
                                        <p:tgtEl>
                                          <p:spTgt spid="964"/>
                                        </p:tgtEl>
                                        <p:attrNameLst>
                                          <p:attrName>style.visibility</p:attrName>
                                        </p:attrNameLst>
                                      </p:cBhvr>
                                      <p:to>
                                        <p:strVal val="visible"/>
                                      </p:to>
                                    </p:set>
                                    <p:anim calcmode="lin" valueType="num">
                                      <p:cBhvr additive="repl">
                                        <p:cTn id="853" dur="500" fill="hold"/>
                                        <p:tgtEl>
                                          <p:spTgt spid="964"/>
                                        </p:tgtEl>
                                        <p:attrNameLst>
                                          <p:attrName>ppt_x</p:attrName>
                                        </p:attrNameLst>
                                      </p:cBhvr>
                                      <p:tavLst>
                                        <p:tav tm="0">
                                          <p:val>
                                            <p:strVal val="#ppt_x"/>
                                          </p:val>
                                        </p:tav>
                                        <p:tav tm="100000">
                                          <p:val>
                                            <p:strVal val="#ppt_x"/>
                                          </p:val>
                                        </p:tav>
                                      </p:tavLst>
                                    </p:anim>
                                    <p:anim calcmode="lin" valueType="num">
                                      <p:cBhvr additive="repl">
                                        <p:cTn id="854" dur="500" fill="hold"/>
                                        <p:tgtEl>
                                          <p:spTgt spid="964"/>
                                        </p:tgtEl>
                                        <p:attrNameLst>
                                          <p:attrName>ppt_y</p:attrName>
                                        </p:attrNameLst>
                                      </p:cBhvr>
                                      <p:tavLst>
                                        <p:tav tm="0">
                                          <p:val>
                                            <p:strVal val="1+#ppt_h/2"/>
                                          </p:val>
                                        </p:tav>
                                        <p:tav tm="100000">
                                          <p:val>
                                            <p:strVal val="#ppt_y"/>
                                          </p:val>
                                        </p:tav>
                                      </p:tavLst>
                                    </p:anim>
                                  </p:childTnLst>
                                </p:cTn>
                              </p:par>
                            </p:childTnLst>
                          </p:cTn>
                        </p:par>
                        <p:par>
                          <p:cTn id="855" fill="hold">
                            <p:stCondLst>
                              <p:cond delay="3000"/>
                            </p:stCondLst>
                            <p:childTnLst>
                              <p:par>
                                <p:cTn id="856" nodeType="afterEffect" fill="hold" presetClass="entr" presetID="22" presetSubtype="1">
                                  <p:stCondLst>
                                    <p:cond delay="0"/>
                                  </p:stCondLst>
                                  <p:childTnLst>
                                    <p:set>
                                      <p:cBhvr>
                                        <p:cTn id="857" dur="1" fill="hold">
                                          <p:stCondLst>
                                            <p:cond delay="0"/>
                                          </p:stCondLst>
                                        </p:cTn>
                                        <p:tgtEl>
                                          <p:spTgt spid="-1"/>
                                        </p:tgtEl>
                                        <p:attrNameLst>
                                          <p:attrName>style.visibility</p:attrName>
                                        </p:attrNameLst>
                                      </p:cBhvr>
                                      <p:to>
                                        <p:strVal val="visible"/>
                                      </p:to>
                                    </p:set>
                                    <p:animEffect filter="wipe(up)" transition="in">
                                      <p:cBhvr additive="repl">
                                        <p:cTn id="858" dur="500"/>
                                        <p:tgtEl>
                                          <p:spTgt spid="-1"/>
                                        </p:tgtEl>
                                      </p:cBhvr>
                                    </p:animEffect>
                                  </p:childTnLst>
                                </p:cTn>
                              </p:par>
                            </p:childTnLst>
                          </p:cTn>
                        </p:par>
                        <p:par>
                          <p:cTn id="859" fill="hold">
                            <p:stCondLst>
                              <p:cond delay="3500"/>
                            </p:stCondLst>
                            <p:childTnLst>
                              <p:par>
                                <p:cTn id="860" nodeType="afterEffect" fill="hold" presetClass="entr" presetID="2" presetSubtype="4">
                                  <p:stCondLst>
                                    <p:cond delay="0"/>
                                  </p:stCondLst>
                                  <p:childTnLst>
                                    <p:set>
                                      <p:cBhvr>
                                        <p:cTn id="861" dur="1" fill="hold">
                                          <p:stCondLst>
                                            <p:cond delay="0"/>
                                          </p:stCondLst>
                                        </p:cTn>
                                        <p:tgtEl>
                                          <p:spTgt spid="965"/>
                                        </p:tgtEl>
                                        <p:attrNameLst>
                                          <p:attrName>style.visibility</p:attrName>
                                        </p:attrNameLst>
                                      </p:cBhvr>
                                      <p:to>
                                        <p:strVal val="visible"/>
                                      </p:to>
                                    </p:set>
                                    <p:anim calcmode="lin" valueType="num">
                                      <p:cBhvr additive="repl">
                                        <p:cTn id="862" dur="500" fill="hold"/>
                                        <p:tgtEl>
                                          <p:spTgt spid="965"/>
                                        </p:tgtEl>
                                        <p:attrNameLst>
                                          <p:attrName>ppt_x</p:attrName>
                                        </p:attrNameLst>
                                      </p:cBhvr>
                                      <p:tavLst>
                                        <p:tav tm="0">
                                          <p:val>
                                            <p:strVal val="#ppt_x"/>
                                          </p:val>
                                        </p:tav>
                                        <p:tav tm="100000">
                                          <p:val>
                                            <p:strVal val="#ppt_x"/>
                                          </p:val>
                                        </p:tav>
                                      </p:tavLst>
                                    </p:anim>
                                    <p:anim calcmode="lin" valueType="num">
                                      <p:cBhvr additive="repl">
                                        <p:cTn id="863" dur="500" fill="hold"/>
                                        <p:tgtEl>
                                          <p:spTgt spid="965"/>
                                        </p:tgtEl>
                                        <p:attrNameLst>
                                          <p:attrName>ppt_y</p:attrName>
                                        </p:attrNameLst>
                                      </p:cBhvr>
                                      <p:tavLst>
                                        <p:tav tm="0">
                                          <p:val>
                                            <p:strVal val="1+#ppt_h/2"/>
                                          </p:val>
                                        </p:tav>
                                        <p:tav tm="100000">
                                          <p:val>
                                            <p:strVal val="#ppt_y"/>
                                          </p:val>
                                        </p:tav>
                                      </p:tavLst>
                                    </p:anim>
                                  </p:childTnLst>
                                </p:cTn>
                              </p:par>
                            </p:childTnLst>
                          </p:cTn>
                        </p:par>
                        <p:par>
                          <p:cTn id="864" fill="hold">
                            <p:stCondLst>
                              <p:cond delay="4000"/>
                            </p:stCondLst>
                            <p:childTnLst>
                              <p:par>
                                <p:cTn id="865" nodeType="afterEffect" fill="hold" presetClass="entr" presetID="53" presetSubtype="16">
                                  <p:stCondLst>
                                    <p:cond delay="0"/>
                                  </p:stCondLst>
                                  <p:childTnLst>
                                    <p:set>
                                      <p:cBhvr>
                                        <p:cTn id="866" dur="1" fill="hold">
                                          <p:stCondLst>
                                            <p:cond delay="0"/>
                                          </p:stCondLst>
                                        </p:cTn>
                                        <p:tgtEl>
                                          <p:spTgt spid="966"/>
                                        </p:tgtEl>
                                        <p:attrNameLst>
                                          <p:attrName>style.visibility</p:attrName>
                                        </p:attrNameLst>
                                      </p:cBhvr>
                                      <p:to>
                                        <p:strVal val="visible"/>
                                      </p:to>
                                    </p:set>
                                    <p:anim calcmode="lin" valueType="num">
                                      <p:cBhvr additive="repl">
                                        <p:cTn id="867" dur="500" fill="hold"/>
                                        <p:tgtEl>
                                          <p:spTgt spid="966"/>
                                        </p:tgtEl>
                                        <p:attrNameLst>
                                          <p:attrName/>
                                        </p:attrNameLst>
                                      </p:cBhvr>
                                      <p:tavLst>
                                        <p:tav tm="0">
                                          <p:val>
                                            <p:strVal val="0"/>
                                          </p:val>
                                        </p:tav>
                                        <p:tav tm="100000">
                                          <p:val>
                                            <p:strVal val="#ppt_w"/>
                                          </p:val>
                                        </p:tav>
                                      </p:tavLst>
                                    </p:anim>
                                    <p:anim calcmode="lin" valueType="num">
                                      <p:cBhvr additive="repl">
                                        <p:cTn id="868" dur="500" fill="hold"/>
                                        <p:tgtEl>
                                          <p:spTgt spid="966"/>
                                        </p:tgtEl>
                                        <p:attrNameLst>
                                          <p:attrName/>
                                        </p:attrNameLst>
                                      </p:cBhvr>
                                      <p:tavLst>
                                        <p:tav tm="0">
                                          <p:val>
                                            <p:strVal val="0"/>
                                          </p:val>
                                        </p:tav>
                                        <p:tav tm="100000">
                                          <p:val>
                                            <p:strVal val="#ppt_h"/>
                                          </p:val>
                                        </p:tav>
                                      </p:tavLst>
                                    </p:anim>
                                    <p:animEffect filter="fade" transition="in">
                                      <p:cBhvr additive="repl">
                                        <p:cTn id="869" dur="500"/>
                                        <p:tgtEl>
                                          <p:spTgt spid="966"/>
                                        </p:tgtEl>
                                      </p:cBhvr>
                                    </p:animEffect>
                                  </p:childTnLst>
                                </p:cTn>
                              </p:par>
                            </p:childTnLst>
                          </p:cTn>
                        </p:par>
                        <p:par>
                          <p:cTn id="870" fill="hold">
                            <p:stCondLst>
                              <p:cond delay="4500"/>
                            </p:stCondLst>
                            <p:childTnLst>
                              <p:par>
                                <p:cTn id="871" nodeType="afterEffect" fill="hold" presetClass="entr" presetID="2" presetSubtype="4">
                                  <p:stCondLst>
                                    <p:cond delay="0"/>
                                  </p:stCondLst>
                                  <p:childTnLst>
                                    <p:set>
                                      <p:cBhvr>
                                        <p:cTn id="872" dur="1" fill="hold">
                                          <p:stCondLst>
                                            <p:cond delay="0"/>
                                          </p:stCondLst>
                                        </p:cTn>
                                        <p:tgtEl>
                                          <p:spTgt spid="967"/>
                                        </p:tgtEl>
                                        <p:attrNameLst>
                                          <p:attrName>style.visibility</p:attrName>
                                        </p:attrNameLst>
                                      </p:cBhvr>
                                      <p:to>
                                        <p:strVal val="visible"/>
                                      </p:to>
                                    </p:set>
                                    <p:anim calcmode="lin" valueType="num">
                                      <p:cBhvr additive="repl">
                                        <p:cTn id="873" dur="500" fill="hold"/>
                                        <p:tgtEl>
                                          <p:spTgt spid="967"/>
                                        </p:tgtEl>
                                        <p:attrNameLst>
                                          <p:attrName>ppt_x</p:attrName>
                                        </p:attrNameLst>
                                      </p:cBhvr>
                                      <p:tavLst>
                                        <p:tav tm="0">
                                          <p:val>
                                            <p:strVal val="#ppt_x"/>
                                          </p:val>
                                        </p:tav>
                                        <p:tav tm="100000">
                                          <p:val>
                                            <p:strVal val="#ppt_x"/>
                                          </p:val>
                                        </p:tav>
                                      </p:tavLst>
                                    </p:anim>
                                    <p:anim calcmode="lin" valueType="num">
                                      <p:cBhvr additive="repl">
                                        <p:cTn id="874" dur="500" fill="hold"/>
                                        <p:tgtEl>
                                          <p:spTgt spid="967"/>
                                        </p:tgtEl>
                                        <p:attrNameLst>
                                          <p:attrName>ppt_y</p:attrName>
                                        </p:attrNameLst>
                                      </p:cBhvr>
                                      <p:tavLst>
                                        <p:tav tm="0">
                                          <p:val>
                                            <p:strVal val="1+#ppt_h/2"/>
                                          </p:val>
                                        </p:tav>
                                        <p:tav tm="100000">
                                          <p:val>
                                            <p:strVal val="#ppt_y"/>
                                          </p:val>
                                        </p:tav>
                                      </p:tavLst>
                                    </p:anim>
                                  </p:childTnLst>
                                </p:cTn>
                              </p:par>
                            </p:childTnLst>
                          </p:cTn>
                        </p:par>
                        <p:par>
                          <p:cTn id="875" fill="hold">
                            <p:stCondLst>
                              <p:cond delay="5000"/>
                            </p:stCondLst>
                            <p:childTnLst>
                              <p:par>
                                <p:cTn id="876" nodeType="afterEffect" fill="hold" presetClass="entr" presetID="2" presetSubtype="4">
                                  <p:stCondLst>
                                    <p:cond delay="0"/>
                                  </p:stCondLst>
                                  <p:childTnLst>
                                    <p:set>
                                      <p:cBhvr>
                                        <p:cTn id="877" dur="1" fill="hold">
                                          <p:stCondLst>
                                            <p:cond delay="0"/>
                                          </p:stCondLst>
                                        </p:cTn>
                                        <p:tgtEl>
                                          <p:spTgt spid="968"/>
                                        </p:tgtEl>
                                        <p:attrNameLst>
                                          <p:attrName>style.visibility</p:attrName>
                                        </p:attrNameLst>
                                      </p:cBhvr>
                                      <p:to>
                                        <p:strVal val="visible"/>
                                      </p:to>
                                    </p:set>
                                    <p:anim calcmode="lin" valueType="num">
                                      <p:cBhvr additive="repl">
                                        <p:cTn id="878" dur="500" fill="hold"/>
                                        <p:tgtEl>
                                          <p:spTgt spid="968"/>
                                        </p:tgtEl>
                                        <p:attrNameLst>
                                          <p:attrName>ppt_x</p:attrName>
                                        </p:attrNameLst>
                                      </p:cBhvr>
                                      <p:tavLst>
                                        <p:tav tm="0">
                                          <p:val>
                                            <p:strVal val="#ppt_x"/>
                                          </p:val>
                                        </p:tav>
                                        <p:tav tm="100000">
                                          <p:val>
                                            <p:strVal val="#ppt_x"/>
                                          </p:val>
                                        </p:tav>
                                      </p:tavLst>
                                    </p:anim>
                                    <p:anim calcmode="lin" valueType="num">
                                      <p:cBhvr additive="repl">
                                        <p:cTn id="879" dur="500" fill="hold"/>
                                        <p:tgtEl>
                                          <p:spTgt spid="968"/>
                                        </p:tgtEl>
                                        <p:attrNameLst>
                                          <p:attrName>ppt_y</p:attrName>
                                        </p:attrNameLst>
                                      </p:cBhvr>
                                      <p:tavLst>
                                        <p:tav tm="0">
                                          <p:val>
                                            <p:strVal val="1+#ppt_h/2"/>
                                          </p:val>
                                        </p:tav>
                                        <p:tav tm="100000">
                                          <p:val>
                                            <p:strVal val="#ppt_y"/>
                                          </p:val>
                                        </p:tav>
                                      </p:tavLst>
                                    </p:anim>
                                  </p:childTnLst>
                                </p:cTn>
                              </p:par>
                            </p:childTnLst>
                          </p:cTn>
                        </p:par>
                        <p:par>
                          <p:cTn id="880" fill="hold">
                            <p:stCondLst>
                              <p:cond delay="5500"/>
                            </p:stCondLst>
                            <p:childTnLst>
                              <p:par>
                                <p:cTn id="881" nodeType="afterEffect" fill="hold" presetClass="entr" presetID="22" presetSubtype="1">
                                  <p:stCondLst>
                                    <p:cond delay="0"/>
                                  </p:stCondLst>
                                  <p:childTnLst>
                                    <p:set>
                                      <p:cBhvr>
                                        <p:cTn id="882" dur="1" fill="hold">
                                          <p:stCondLst>
                                            <p:cond delay="0"/>
                                          </p:stCondLst>
                                        </p:cTn>
                                        <p:tgtEl>
                                          <p:spTgt spid="-1"/>
                                        </p:tgtEl>
                                        <p:attrNameLst>
                                          <p:attrName>style.visibility</p:attrName>
                                        </p:attrNameLst>
                                      </p:cBhvr>
                                      <p:to>
                                        <p:strVal val="visible"/>
                                      </p:to>
                                    </p:set>
                                    <p:animEffect filter="wipe(up)" transition="in">
                                      <p:cBhvr additive="repl">
                                        <p:cTn id="883" dur="500"/>
                                        <p:tgtEl>
                                          <p:spTgt spid="-1"/>
                                        </p:tgtEl>
                                      </p:cBhvr>
                                    </p:animEffect>
                                  </p:childTnLst>
                                </p:cTn>
                              </p:par>
                            </p:childTnLst>
                          </p:cTn>
                        </p:par>
                        <p:par>
                          <p:cTn id="884" fill="hold">
                            <p:stCondLst>
                              <p:cond delay="6000"/>
                            </p:stCondLst>
                            <p:childTnLst>
                              <p:par>
                                <p:cTn id="885" nodeType="afterEffect" fill="hold" presetClass="entr" presetID="2" presetSubtype="4">
                                  <p:stCondLst>
                                    <p:cond delay="0"/>
                                  </p:stCondLst>
                                  <p:childTnLst>
                                    <p:set>
                                      <p:cBhvr>
                                        <p:cTn id="886" dur="1" fill="hold">
                                          <p:stCondLst>
                                            <p:cond delay="0"/>
                                          </p:stCondLst>
                                        </p:cTn>
                                        <p:tgtEl>
                                          <p:spTgt spid="969"/>
                                        </p:tgtEl>
                                        <p:attrNameLst>
                                          <p:attrName>style.visibility</p:attrName>
                                        </p:attrNameLst>
                                      </p:cBhvr>
                                      <p:to>
                                        <p:strVal val="visible"/>
                                      </p:to>
                                    </p:set>
                                    <p:anim calcmode="lin" valueType="num">
                                      <p:cBhvr additive="repl">
                                        <p:cTn id="887" dur="500" fill="hold"/>
                                        <p:tgtEl>
                                          <p:spTgt spid="969"/>
                                        </p:tgtEl>
                                        <p:attrNameLst>
                                          <p:attrName>ppt_x</p:attrName>
                                        </p:attrNameLst>
                                      </p:cBhvr>
                                      <p:tavLst>
                                        <p:tav tm="0">
                                          <p:val>
                                            <p:strVal val="#ppt_x"/>
                                          </p:val>
                                        </p:tav>
                                        <p:tav tm="100000">
                                          <p:val>
                                            <p:strVal val="#ppt_x"/>
                                          </p:val>
                                        </p:tav>
                                      </p:tavLst>
                                    </p:anim>
                                    <p:anim calcmode="lin" valueType="num">
                                      <p:cBhvr additive="repl">
                                        <p:cTn id="888" dur="500" fill="hold"/>
                                        <p:tgtEl>
                                          <p:spTgt spid="969"/>
                                        </p:tgtEl>
                                        <p:attrNameLst>
                                          <p:attrName>ppt_y</p:attrName>
                                        </p:attrNameLst>
                                      </p:cBhvr>
                                      <p:tavLst>
                                        <p:tav tm="0">
                                          <p:val>
                                            <p:strVal val="1+#ppt_h/2"/>
                                          </p:val>
                                        </p:tav>
                                        <p:tav tm="100000">
                                          <p:val>
                                            <p:strVal val="#ppt_y"/>
                                          </p:val>
                                        </p:tav>
                                      </p:tavLst>
                                    </p:anim>
                                  </p:childTnLst>
                                </p:cTn>
                              </p:par>
                            </p:childTnLst>
                          </p:cTn>
                        </p:par>
                        <p:par>
                          <p:cTn id="889" fill="hold">
                            <p:stCondLst>
                              <p:cond delay="6500"/>
                            </p:stCondLst>
                            <p:childTnLst>
                              <p:par>
                                <p:cTn id="890" nodeType="afterEffect" fill="hold" presetClass="entr" presetID="53" presetSubtype="16">
                                  <p:stCondLst>
                                    <p:cond delay="0"/>
                                  </p:stCondLst>
                                  <p:childTnLst>
                                    <p:set>
                                      <p:cBhvr>
                                        <p:cTn id="891" dur="1" fill="hold">
                                          <p:stCondLst>
                                            <p:cond delay="0"/>
                                          </p:stCondLst>
                                        </p:cTn>
                                        <p:tgtEl>
                                          <p:spTgt spid="970"/>
                                        </p:tgtEl>
                                        <p:attrNameLst>
                                          <p:attrName>style.visibility</p:attrName>
                                        </p:attrNameLst>
                                      </p:cBhvr>
                                      <p:to>
                                        <p:strVal val="visible"/>
                                      </p:to>
                                    </p:set>
                                    <p:anim calcmode="lin" valueType="num">
                                      <p:cBhvr additive="repl">
                                        <p:cTn id="892" dur="500" fill="hold"/>
                                        <p:tgtEl>
                                          <p:spTgt spid="970"/>
                                        </p:tgtEl>
                                        <p:attrNameLst>
                                          <p:attrName/>
                                        </p:attrNameLst>
                                      </p:cBhvr>
                                      <p:tavLst>
                                        <p:tav tm="0">
                                          <p:val>
                                            <p:strVal val="0"/>
                                          </p:val>
                                        </p:tav>
                                        <p:tav tm="100000">
                                          <p:val>
                                            <p:strVal val="#ppt_w"/>
                                          </p:val>
                                        </p:tav>
                                      </p:tavLst>
                                    </p:anim>
                                    <p:anim calcmode="lin" valueType="num">
                                      <p:cBhvr additive="repl">
                                        <p:cTn id="893" dur="500" fill="hold"/>
                                        <p:tgtEl>
                                          <p:spTgt spid="970"/>
                                        </p:tgtEl>
                                        <p:attrNameLst>
                                          <p:attrName/>
                                        </p:attrNameLst>
                                      </p:cBhvr>
                                      <p:tavLst>
                                        <p:tav tm="0">
                                          <p:val>
                                            <p:strVal val="0"/>
                                          </p:val>
                                        </p:tav>
                                        <p:tav tm="100000">
                                          <p:val>
                                            <p:strVal val="#ppt_h"/>
                                          </p:val>
                                        </p:tav>
                                      </p:tavLst>
                                    </p:anim>
                                    <p:animEffect filter="fade" transition="in">
                                      <p:cBhvr additive="repl">
                                        <p:cTn id="894" dur="500"/>
                                        <p:tgtEl>
                                          <p:spTgt spid="970"/>
                                        </p:tgtEl>
                                      </p:cBhvr>
                                    </p:animEffect>
                                  </p:childTnLst>
                                </p:cTn>
                              </p:par>
                            </p:childTnLst>
                          </p:cTn>
                        </p:par>
                        <p:par>
                          <p:cTn id="895" fill="hold">
                            <p:stCondLst>
                              <p:cond delay="7000"/>
                            </p:stCondLst>
                            <p:childTnLst>
                              <p:par>
                                <p:cTn id="896" nodeType="afterEffect" fill="hold" presetClass="entr" presetID="2" presetSubtype="4">
                                  <p:stCondLst>
                                    <p:cond delay="0"/>
                                  </p:stCondLst>
                                  <p:childTnLst>
                                    <p:set>
                                      <p:cBhvr>
                                        <p:cTn id="897" dur="1" fill="hold">
                                          <p:stCondLst>
                                            <p:cond delay="0"/>
                                          </p:stCondLst>
                                        </p:cTn>
                                        <p:tgtEl>
                                          <p:spTgt spid="971"/>
                                        </p:tgtEl>
                                        <p:attrNameLst>
                                          <p:attrName>style.visibility</p:attrName>
                                        </p:attrNameLst>
                                      </p:cBhvr>
                                      <p:to>
                                        <p:strVal val="visible"/>
                                      </p:to>
                                    </p:set>
                                    <p:anim calcmode="lin" valueType="num">
                                      <p:cBhvr additive="repl">
                                        <p:cTn id="898" dur="500" fill="hold"/>
                                        <p:tgtEl>
                                          <p:spTgt spid="971"/>
                                        </p:tgtEl>
                                        <p:attrNameLst>
                                          <p:attrName>ppt_x</p:attrName>
                                        </p:attrNameLst>
                                      </p:cBhvr>
                                      <p:tavLst>
                                        <p:tav tm="0">
                                          <p:val>
                                            <p:strVal val="#ppt_x"/>
                                          </p:val>
                                        </p:tav>
                                        <p:tav tm="100000">
                                          <p:val>
                                            <p:strVal val="#ppt_x"/>
                                          </p:val>
                                        </p:tav>
                                      </p:tavLst>
                                    </p:anim>
                                    <p:anim calcmode="lin" valueType="num">
                                      <p:cBhvr additive="repl">
                                        <p:cTn id="899" dur="500" fill="hold"/>
                                        <p:tgtEl>
                                          <p:spTgt spid="971"/>
                                        </p:tgtEl>
                                        <p:attrNameLst>
                                          <p:attrName>ppt_y</p:attrName>
                                        </p:attrNameLst>
                                      </p:cBhvr>
                                      <p:tavLst>
                                        <p:tav tm="0">
                                          <p:val>
                                            <p:strVal val="1+#ppt_h/2"/>
                                          </p:val>
                                        </p:tav>
                                        <p:tav tm="100000">
                                          <p:val>
                                            <p:strVal val="#ppt_y"/>
                                          </p:val>
                                        </p:tav>
                                      </p:tavLst>
                                    </p:anim>
                                  </p:childTnLst>
                                </p:cTn>
                              </p:par>
                            </p:childTnLst>
                          </p:cTn>
                        </p:par>
                        <p:par>
                          <p:cTn id="900" fill="hold">
                            <p:stCondLst>
                              <p:cond delay="7500"/>
                            </p:stCondLst>
                            <p:childTnLst>
                              <p:par>
                                <p:cTn id="901" nodeType="afterEffect" fill="hold" presetClass="entr" presetID="2" presetSubtype="4">
                                  <p:stCondLst>
                                    <p:cond delay="0"/>
                                  </p:stCondLst>
                                  <p:childTnLst>
                                    <p:set>
                                      <p:cBhvr>
                                        <p:cTn id="902" dur="1" fill="hold">
                                          <p:stCondLst>
                                            <p:cond delay="0"/>
                                          </p:stCondLst>
                                        </p:cTn>
                                        <p:tgtEl>
                                          <p:spTgt spid="972"/>
                                        </p:tgtEl>
                                        <p:attrNameLst>
                                          <p:attrName>style.visibility</p:attrName>
                                        </p:attrNameLst>
                                      </p:cBhvr>
                                      <p:to>
                                        <p:strVal val="visible"/>
                                      </p:to>
                                    </p:set>
                                    <p:anim calcmode="lin" valueType="num">
                                      <p:cBhvr additive="repl">
                                        <p:cTn id="903" dur="500" fill="hold"/>
                                        <p:tgtEl>
                                          <p:spTgt spid="972"/>
                                        </p:tgtEl>
                                        <p:attrNameLst>
                                          <p:attrName>ppt_x</p:attrName>
                                        </p:attrNameLst>
                                      </p:cBhvr>
                                      <p:tavLst>
                                        <p:tav tm="0">
                                          <p:val>
                                            <p:strVal val="#ppt_x"/>
                                          </p:val>
                                        </p:tav>
                                        <p:tav tm="100000">
                                          <p:val>
                                            <p:strVal val="#ppt_x"/>
                                          </p:val>
                                        </p:tav>
                                      </p:tavLst>
                                    </p:anim>
                                    <p:anim calcmode="lin" valueType="num">
                                      <p:cBhvr additive="repl">
                                        <p:cTn id="904" dur="500" fill="hold"/>
                                        <p:tgtEl>
                                          <p:spTgt spid="972"/>
                                        </p:tgtEl>
                                        <p:attrNameLst>
                                          <p:attrName>ppt_y</p:attrName>
                                        </p:attrNameLst>
                                      </p:cBhvr>
                                      <p:tavLst>
                                        <p:tav tm="0">
                                          <p:val>
                                            <p:strVal val="1+#ppt_h/2"/>
                                          </p:val>
                                        </p:tav>
                                        <p:tav tm="100000">
                                          <p:val>
                                            <p:strVal val="#ppt_y"/>
                                          </p:val>
                                        </p:tav>
                                      </p:tavLst>
                                    </p:anim>
                                  </p:childTnLst>
                                </p:cTn>
                              </p:par>
                            </p:childTnLst>
                          </p:cTn>
                        </p:par>
                        <p:par>
                          <p:cTn id="905" fill="hold">
                            <p:stCondLst>
                              <p:cond delay="8000"/>
                            </p:stCondLst>
                            <p:childTnLst>
                              <p:par>
                                <p:cTn id="906" nodeType="afterEffect" fill="hold" presetClass="entr" presetID="22" presetSubtype="1">
                                  <p:stCondLst>
                                    <p:cond delay="0"/>
                                  </p:stCondLst>
                                  <p:childTnLst>
                                    <p:set>
                                      <p:cBhvr>
                                        <p:cTn id="907" dur="1" fill="hold">
                                          <p:stCondLst>
                                            <p:cond delay="0"/>
                                          </p:stCondLst>
                                        </p:cTn>
                                        <p:tgtEl>
                                          <p:spTgt spid="-1"/>
                                        </p:tgtEl>
                                        <p:attrNameLst>
                                          <p:attrName>style.visibility</p:attrName>
                                        </p:attrNameLst>
                                      </p:cBhvr>
                                      <p:to>
                                        <p:strVal val="visible"/>
                                      </p:to>
                                    </p:set>
                                    <p:animEffect filter="wipe(up)" transition="in">
                                      <p:cBhvr additive="repl">
                                        <p:cTn id="908" dur="500"/>
                                        <p:tgtEl>
                                          <p:spTgt spid="-1"/>
                                        </p:tgtEl>
                                      </p:cBhvr>
                                    </p:animEffect>
                                  </p:childTnLst>
                                </p:cTn>
                              </p:par>
                            </p:childTnLst>
                          </p:cTn>
                        </p:par>
                        <p:par>
                          <p:cTn id="909" fill="hold">
                            <p:stCondLst>
                              <p:cond delay="8500"/>
                            </p:stCondLst>
                            <p:childTnLst>
                              <p:par>
                                <p:cTn id="910" nodeType="afterEffect" fill="hold" presetClass="entr" presetID="2" presetSubtype="4">
                                  <p:stCondLst>
                                    <p:cond delay="0"/>
                                  </p:stCondLst>
                                  <p:childTnLst>
                                    <p:set>
                                      <p:cBhvr>
                                        <p:cTn id="911" dur="1" fill="hold">
                                          <p:stCondLst>
                                            <p:cond delay="0"/>
                                          </p:stCondLst>
                                        </p:cTn>
                                        <p:tgtEl>
                                          <p:spTgt spid="973"/>
                                        </p:tgtEl>
                                        <p:attrNameLst>
                                          <p:attrName>style.visibility</p:attrName>
                                        </p:attrNameLst>
                                      </p:cBhvr>
                                      <p:to>
                                        <p:strVal val="visible"/>
                                      </p:to>
                                    </p:set>
                                    <p:anim calcmode="lin" valueType="num">
                                      <p:cBhvr additive="repl">
                                        <p:cTn id="912" dur="500" fill="hold"/>
                                        <p:tgtEl>
                                          <p:spTgt spid="973"/>
                                        </p:tgtEl>
                                        <p:attrNameLst>
                                          <p:attrName>ppt_x</p:attrName>
                                        </p:attrNameLst>
                                      </p:cBhvr>
                                      <p:tavLst>
                                        <p:tav tm="0">
                                          <p:val>
                                            <p:strVal val="#ppt_x"/>
                                          </p:val>
                                        </p:tav>
                                        <p:tav tm="100000">
                                          <p:val>
                                            <p:strVal val="#ppt_x"/>
                                          </p:val>
                                        </p:tav>
                                      </p:tavLst>
                                    </p:anim>
                                    <p:anim calcmode="lin" valueType="num">
                                      <p:cBhvr additive="repl">
                                        <p:cTn id="913" dur="500" fill="hold"/>
                                        <p:tgtEl>
                                          <p:spTgt spid="973"/>
                                        </p:tgtEl>
                                        <p:attrNameLst>
                                          <p:attrName>ppt_y</p:attrName>
                                        </p:attrNameLst>
                                      </p:cBhvr>
                                      <p:tavLst>
                                        <p:tav tm="0">
                                          <p:val>
                                            <p:strVal val="1+#ppt_h/2"/>
                                          </p:val>
                                        </p:tav>
                                        <p:tav tm="100000">
                                          <p:val>
                                            <p:strVal val="#ppt_y"/>
                                          </p:val>
                                        </p:tav>
                                      </p:tavLst>
                                    </p:anim>
                                  </p:childTnLst>
                                </p:cTn>
                              </p:par>
                            </p:childTnLst>
                          </p:cTn>
                        </p:par>
                        <p:par>
                          <p:cTn id="914" fill="hold">
                            <p:stCondLst>
                              <p:cond delay="9000"/>
                            </p:stCondLst>
                            <p:childTnLst>
                              <p:par>
                                <p:cTn id="915" nodeType="afterEffect" fill="hold" presetClass="entr" presetID="53" presetSubtype="16">
                                  <p:stCondLst>
                                    <p:cond delay="0"/>
                                  </p:stCondLst>
                                  <p:childTnLst>
                                    <p:set>
                                      <p:cBhvr>
                                        <p:cTn id="916" dur="1" fill="hold">
                                          <p:stCondLst>
                                            <p:cond delay="0"/>
                                          </p:stCondLst>
                                        </p:cTn>
                                        <p:tgtEl>
                                          <p:spTgt spid="974"/>
                                        </p:tgtEl>
                                        <p:attrNameLst>
                                          <p:attrName>style.visibility</p:attrName>
                                        </p:attrNameLst>
                                      </p:cBhvr>
                                      <p:to>
                                        <p:strVal val="visible"/>
                                      </p:to>
                                    </p:set>
                                    <p:anim calcmode="lin" valueType="num">
                                      <p:cBhvr additive="repl">
                                        <p:cTn id="917" dur="500" fill="hold"/>
                                        <p:tgtEl>
                                          <p:spTgt spid="974"/>
                                        </p:tgtEl>
                                        <p:attrNameLst>
                                          <p:attrName/>
                                        </p:attrNameLst>
                                      </p:cBhvr>
                                      <p:tavLst>
                                        <p:tav tm="0">
                                          <p:val>
                                            <p:strVal val="0"/>
                                          </p:val>
                                        </p:tav>
                                        <p:tav tm="100000">
                                          <p:val>
                                            <p:strVal val="#ppt_w"/>
                                          </p:val>
                                        </p:tav>
                                      </p:tavLst>
                                    </p:anim>
                                    <p:anim calcmode="lin" valueType="num">
                                      <p:cBhvr additive="repl">
                                        <p:cTn id="918" dur="500" fill="hold"/>
                                        <p:tgtEl>
                                          <p:spTgt spid="974"/>
                                        </p:tgtEl>
                                        <p:attrNameLst>
                                          <p:attrName/>
                                        </p:attrNameLst>
                                      </p:cBhvr>
                                      <p:tavLst>
                                        <p:tav tm="0">
                                          <p:val>
                                            <p:strVal val="0"/>
                                          </p:val>
                                        </p:tav>
                                        <p:tav tm="100000">
                                          <p:val>
                                            <p:strVal val="#ppt_h"/>
                                          </p:val>
                                        </p:tav>
                                      </p:tavLst>
                                    </p:anim>
                                    <p:animEffect filter="fade" transition="in">
                                      <p:cBhvr additive="repl">
                                        <p:cTn id="919" dur="500"/>
                                        <p:tgtEl>
                                          <p:spTgt spid="974"/>
                                        </p:tgtEl>
                                      </p:cBhvr>
                                    </p:animEffect>
                                  </p:childTnLst>
                                </p:cTn>
                              </p:par>
                            </p:childTnLst>
                          </p:cTn>
                        </p:par>
                        <p:par>
                          <p:cTn id="920" fill="hold">
                            <p:stCondLst>
                              <p:cond delay="9500"/>
                            </p:stCondLst>
                            <p:childTnLst>
                              <p:par>
                                <p:cTn id="921" nodeType="afterEffect" fill="hold" presetClass="entr" presetID="2" presetSubtype="4">
                                  <p:stCondLst>
                                    <p:cond delay="0"/>
                                  </p:stCondLst>
                                  <p:childTnLst>
                                    <p:set>
                                      <p:cBhvr>
                                        <p:cTn id="922" dur="1" fill="hold">
                                          <p:stCondLst>
                                            <p:cond delay="0"/>
                                          </p:stCondLst>
                                        </p:cTn>
                                        <p:tgtEl>
                                          <p:spTgt spid="975"/>
                                        </p:tgtEl>
                                        <p:attrNameLst>
                                          <p:attrName>style.visibility</p:attrName>
                                        </p:attrNameLst>
                                      </p:cBhvr>
                                      <p:to>
                                        <p:strVal val="visible"/>
                                      </p:to>
                                    </p:set>
                                    <p:anim calcmode="lin" valueType="num">
                                      <p:cBhvr additive="repl">
                                        <p:cTn id="923" dur="500" fill="hold"/>
                                        <p:tgtEl>
                                          <p:spTgt spid="975"/>
                                        </p:tgtEl>
                                        <p:attrNameLst>
                                          <p:attrName>ppt_x</p:attrName>
                                        </p:attrNameLst>
                                      </p:cBhvr>
                                      <p:tavLst>
                                        <p:tav tm="0">
                                          <p:val>
                                            <p:strVal val="#ppt_x"/>
                                          </p:val>
                                        </p:tav>
                                        <p:tav tm="100000">
                                          <p:val>
                                            <p:strVal val="#ppt_x"/>
                                          </p:val>
                                        </p:tav>
                                      </p:tavLst>
                                    </p:anim>
                                    <p:anim calcmode="lin" valueType="num">
                                      <p:cBhvr additive="repl">
                                        <p:cTn id="924" dur="500" fill="hold"/>
                                        <p:tgtEl>
                                          <p:spTgt spid="975"/>
                                        </p:tgtEl>
                                        <p:attrNameLst>
                                          <p:attrName>ppt_y</p:attrName>
                                        </p:attrNameLst>
                                      </p:cBhvr>
                                      <p:tavLst>
                                        <p:tav tm="0">
                                          <p:val>
                                            <p:strVal val="1+#ppt_h/2"/>
                                          </p:val>
                                        </p:tav>
                                        <p:tav tm="100000">
                                          <p:val>
                                            <p:strVal val="#ppt_y"/>
                                          </p:val>
                                        </p:tav>
                                      </p:tavLst>
                                    </p:anim>
                                  </p:childTnLst>
                                </p:cTn>
                              </p:par>
                            </p:childTnLst>
                          </p:cTn>
                        </p:par>
                        <p:par>
                          <p:cTn id="925" fill="hold">
                            <p:stCondLst>
                              <p:cond delay="10000"/>
                            </p:stCondLst>
                            <p:childTnLst>
                              <p:par>
                                <p:cTn id="926" nodeType="afterEffect" fill="hold" presetClass="entr" presetID="2" presetSubtype="4">
                                  <p:stCondLst>
                                    <p:cond delay="0"/>
                                  </p:stCondLst>
                                  <p:childTnLst>
                                    <p:set>
                                      <p:cBhvr>
                                        <p:cTn id="927" dur="1" fill="hold">
                                          <p:stCondLst>
                                            <p:cond delay="0"/>
                                          </p:stCondLst>
                                        </p:cTn>
                                        <p:tgtEl>
                                          <p:spTgt spid="976"/>
                                        </p:tgtEl>
                                        <p:attrNameLst>
                                          <p:attrName>style.visibility</p:attrName>
                                        </p:attrNameLst>
                                      </p:cBhvr>
                                      <p:to>
                                        <p:strVal val="visible"/>
                                      </p:to>
                                    </p:set>
                                    <p:anim calcmode="lin" valueType="num">
                                      <p:cBhvr additive="repl">
                                        <p:cTn id="928" dur="500" fill="hold"/>
                                        <p:tgtEl>
                                          <p:spTgt spid="976"/>
                                        </p:tgtEl>
                                        <p:attrNameLst>
                                          <p:attrName>ppt_x</p:attrName>
                                        </p:attrNameLst>
                                      </p:cBhvr>
                                      <p:tavLst>
                                        <p:tav tm="0">
                                          <p:val>
                                            <p:strVal val="#ppt_x"/>
                                          </p:val>
                                        </p:tav>
                                        <p:tav tm="100000">
                                          <p:val>
                                            <p:strVal val="#ppt_x"/>
                                          </p:val>
                                        </p:tav>
                                      </p:tavLst>
                                    </p:anim>
                                    <p:anim calcmode="lin" valueType="num">
                                      <p:cBhvr additive="repl">
                                        <p:cTn id="929" dur="500" fill="hold"/>
                                        <p:tgtEl>
                                          <p:spTgt spid="976"/>
                                        </p:tgtEl>
                                        <p:attrNameLst>
                                          <p:attrName>ppt_y</p:attrName>
                                        </p:attrNameLst>
                                      </p:cBhvr>
                                      <p:tavLst>
                                        <p:tav tm="0">
                                          <p:val>
                                            <p:strVal val="1+#ppt_h/2"/>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a:blip r:embed="rId1"/>
          <a:stretch>
            <a:fillRect/>
          </a:stretch>
        </a:blipFill>
      </p:bgPr>
    </p:bg>
    <p:spTree>
      <p:nvGrpSpPr>
        <p:cNvPr id="1" name=""/>
        <p:cNvGrpSpPr/>
        <p:nvPr/>
      </p:nvGrpSpPr>
      <p:grpSpPr>
        <a:xfrm>
          <a:off x="0" y="0"/>
          <a:ext cx="0" cy="0"/>
          <a:chOff x="0" y="0"/>
          <a:chExt cx="0" cy="0"/>
        </a:xfrm>
      </p:grpSpPr>
      <p:sp>
        <p:nvSpPr>
          <p:cNvPr id="984" name="CustomShape 1"/>
          <p:cNvSpPr/>
          <p:nvPr/>
        </p:nvSpPr>
        <p:spPr>
          <a:xfrm>
            <a:off x="0" y="1297440"/>
            <a:ext cx="12191760" cy="5226480"/>
          </a:xfrm>
          <a:prstGeom prst="rect">
            <a:avLst/>
          </a:prstGeom>
          <a:solidFill>
            <a:srgbClr val="0d0d0d">
              <a:alpha val="75000"/>
            </a:srgbClr>
          </a:solidFill>
          <a:ln w="12600">
            <a:solidFill>
              <a:srgbClr val="000000"/>
            </a:solidFill>
            <a:round/>
          </a:ln>
        </p:spPr>
        <p:style>
          <a:lnRef idx="0"/>
          <a:fillRef idx="0"/>
          <a:effectRef idx="0"/>
          <a:fontRef idx="minor"/>
        </p:style>
      </p:sp>
      <p:sp>
        <p:nvSpPr>
          <p:cNvPr id="985" name="CustomShape 2"/>
          <p:cNvSpPr/>
          <p:nvPr/>
        </p:nvSpPr>
        <p:spPr>
          <a:xfrm>
            <a:off x="3567960" y="1814760"/>
            <a:ext cx="2457720" cy="3352320"/>
          </a:xfrm>
          <a:prstGeom prst="rect">
            <a:avLst/>
          </a:prstGeom>
          <a:solidFill>
            <a:srgbClr val="f2f2f2"/>
          </a:solidFill>
          <a:ln w="12600">
            <a:noFill/>
          </a:ln>
        </p:spPr>
        <p:style>
          <a:lnRef idx="0"/>
          <a:fillRef idx="0"/>
          <a:effectRef idx="0"/>
          <a:fontRef idx="minor"/>
        </p:style>
      </p:sp>
      <p:sp>
        <p:nvSpPr>
          <p:cNvPr id="986" name="CustomShape 3"/>
          <p:cNvSpPr/>
          <p:nvPr/>
        </p:nvSpPr>
        <p:spPr>
          <a:xfrm>
            <a:off x="4047480" y="1607400"/>
            <a:ext cx="1498320" cy="208080"/>
          </a:xfrm>
          <a:prstGeom prst="trapezoid">
            <a:avLst>
              <a:gd name="adj" fmla="val 67927"/>
            </a:avLst>
          </a:prstGeom>
          <a:solidFill>
            <a:srgbClr val="2e75b6"/>
          </a:solidFill>
          <a:ln w="12600">
            <a:noFill/>
          </a:ln>
        </p:spPr>
        <p:style>
          <a:lnRef idx="0"/>
          <a:fillRef idx="0"/>
          <a:effectRef idx="0"/>
          <a:fontRef idx="minor"/>
        </p:style>
      </p:sp>
      <p:sp>
        <p:nvSpPr>
          <p:cNvPr id="987" name="CustomShape 4"/>
          <p:cNvSpPr/>
          <p:nvPr/>
        </p:nvSpPr>
        <p:spPr>
          <a:xfrm rot="5400000">
            <a:off x="4299480" y="1494720"/>
            <a:ext cx="995040" cy="1218960"/>
          </a:xfrm>
          <a:prstGeom prst="homePlate">
            <a:avLst>
              <a:gd name="adj" fmla="val 31720"/>
            </a:avLst>
          </a:prstGeom>
          <a:solidFill>
            <a:srgbClr val="5b9bd5"/>
          </a:solidFill>
          <a:ln w="12600">
            <a:noFill/>
          </a:ln>
          <a:effectLst>
            <a:outerShdw dist="0" dir="0">
              <a:srgbClr val="000000">
                <a:alpha val="80000"/>
              </a:srgbClr>
            </a:outerShdw>
          </a:effectLst>
        </p:spPr>
        <p:style>
          <a:lnRef idx="0"/>
          <a:fillRef idx="0"/>
          <a:effectRef idx="0"/>
          <a:fontRef idx="minor"/>
        </p:style>
      </p:sp>
      <p:sp>
        <p:nvSpPr>
          <p:cNvPr id="988" name="CustomShape 5"/>
          <p:cNvSpPr/>
          <p:nvPr/>
        </p:nvSpPr>
        <p:spPr>
          <a:xfrm>
            <a:off x="3858480" y="2703960"/>
            <a:ext cx="1876680" cy="3083760"/>
          </a:xfrm>
          <a:prstGeom prst="rect">
            <a:avLst/>
          </a:prstGeom>
          <a:noFill/>
          <a:ln>
            <a:noFill/>
          </a:ln>
        </p:spPr>
        <p:style>
          <a:lnRef idx="0"/>
          <a:fillRef idx="0"/>
          <a:effectRef idx="0"/>
          <a:fontRef idx="minor"/>
        </p:style>
        <p:txBody>
          <a:bodyPr lIns="0" rIns="0" tIns="0" bIns="0"/>
          <a:p>
            <a:pPr algn="ctr">
              <a:lnSpc>
                <a:spcPct val="100000"/>
              </a:lnSpc>
            </a:pPr>
            <a:r>
              <a:rPr b="1" lang="en-US" sz="2000" spc="-1" strike="noStrike">
                <a:solidFill>
                  <a:srgbClr val="5b9bd5"/>
                </a:solidFill>
                <a:uFill>
                  <a:solidFill>
                    <a:srgbClr val="ffffff"/>
                  </a:solidFill>
                </a:uFill>
                <a:latin typeface="Calibri"/>
              </a:rPr>
              <a:t>Title Goes Here</a:t>
            </a:r>
            <a:endParaRPr b="0" lang="en-US" sz="1800" spc="-1" strike="noStrike">
              <a:solidFill>
                <a:srgbClr val="ffffff"/>
              </a:solidFill>
              <a:uFill>
                <a:solidFill>
                  <a:srgbClr val="ffffff"/>
                </a:solidFill>
              </a:uFill>
              <a:latin typeface="Arial"/>
            </a:endParaRPr>
          </a:p>
          <a:p>
            <a:pPr>
              <a:lnSpc>
                <a:spcPct val="100000"/>
              </a:lnSpc>
            </a:pPr>
            <a:r>
              <a:rPr b="0" lang="en-US" sz="1600" spc="-1" strike="noStrike">
                <a:solidFill>
                  <a:srgbClr val="595959"/>
                </a:solidFill>
                <a:uFill>
                  <a:solidFill>
                    <a:srgbClr val="ffffff"/>
                  </a:solidFill>
                </a:uFill>
                <a:latin typeface="Calibri"/>
              </a:rPr>
              <a:t>Lorem ipsum dolor sit amet, consectetur adipiscing elit, sed do eiusmod tempor incididunt ut labore et dolore magna aliqua. Ut enim ad minim veniam</a:t>
            </a:r>
            <a:endParaRPr b="0" lang="en-US" sz="1800" spc="-1" strike="noStrike">
              <a:solidFill>
                <a:srgbClr val="ffffff"/>
              </a:solidFill>
              <a:uFill>
                <a:solidFill>
                  <a:srgbClr val="ffffff"/>
                </a:solidFill>
              </a:uFill>
              <a:latin typeface="Arial"/>
            </a:endParaRPr>
          </a:p>
        </p:txBody>
      </p:sp>
      <p:sp>
        <p:nvSpPr>
          <p:cNvPr id="989" name="CustomShape 6"/>
          <p:cNvSpPr/>
          <p:nvPr/>
        </p:nvSpPr>
        <p:spPr>
          <a:xfrm>
            <a:off x="4536000" y="1812240"/>
            <a:ext cx="521640" cy="525600"/>
          </a:xfrm>
          <a:custGeom>
            <a:avLst/>
            <a:gdLst/>
            <a:ahLst/>
            <a:rect l="l" t="t" r="r" b="b"/>
            <a:pathLst>
              <a:path w="58" h="58">
                <a:moveTo>
                  <a:pt x="58" y="33"/>
                </a:moveTo>
                <a:cubicBezTo>
                  <a:pt x="58" y="34"/>
                  <a:pt x="58" y="34"/>
                  <a:pt x="57" y="34"/>
                </a:cubicBezTo>
                <a:cubicBezTo>
                  <a:pt x="50" y="35"/>
                  <a:pt x="50" y="35"/>
                  <a:pt x="50" y="35"/>
                </a:cubicBezTo>
                <a:cubicBezTo>
                  <a:pt x="50" y="37"/>
                  <a:pt x="49" y="38"/>
                  <a:pt x="49" y="39"/>
                </a:cubicBezTo>
                <a:cubicBezTo>
                  <a:pt x="50" y="41"/>
                  <a:pt x="51" y="42"/>
                  <a:pt x="53" y="44"/>
                </a:cubicBezTo>
                <a:cubicBezTo>
                  <a:pt x="53" y="44"/>
                  <a:pt x="53" y="45"/>
                  <a:pt x="53" y="45"/>
                </a:cubicBezTo>
                <a:cubicBezTo>
                  <a:pt x="53" y="45"/>
                  <a:pt x="53" y="46"/>
                  <a:pt x="53" y="46"/>
                </a:cubicBezTo>
                <a:cubicBezTo>
                  <a:pt x="52" y="47"/>
                  <a:pt x="47" y="53"/>
                  <a:pt x="45" y="53"/>
                </a:cubicBezTo>
                <a:cubicBezTo>
                  <a:pt x="45" y="53"/>
                  <a:pt x="45" y="53"/>
                  <a:pt x="44" y="52"/>
                </a:cubicBezTo>
                <a:cubicBezTo>
                  <a:pt x="39" y="48"/>
                  <a:pt x="39" y="48"/>
                  <a:pt x="39" y="48"/>
                </a:cubicBezTo>
                <a:cubicBezTo>
                  <a:pt x="38" y="49"/>
                  <a:pt x="37" y="49"/>
                  <a:pt x="36" y="50"/>
                </a:cubicBezTo>
                <a:cubicBezTo>
                  <a:pt x="35" y="52"/>
                  <a:pt x="35" y="55"/>
                  <a:pt x="34" y="57"/>
                </a:cubicBezTo>
                <a:cubicBezTo>
                  <a:pt x="34" y="57"/>
                  <a:pt x="34" y="58"/>
                  <a:pt x="33" y="58"/>
                </a:cubicBezTo>
                <a:cubicBezTo>
                  <a:pt x="25" y="58"/>
                  <a:pt x="25" y="58"/>
                  <a:pt x="25" y="58"/>
                </a:cubicBezTo>
                <a:cubicBezTo>
                  <a:pt x="24" y="58"/>
                  <a:pt x="23" y="57"/>
                  <a:pt x="23" y="57"/>
                </a:cubicBezTo>
                <a:cubicBezTo>
                  <a:pt x="22" y="50"/>
                  <a:pt x="22" y="50"/>
                  <a:pt x="22" y="50"/>
                </a:cubicBezTo>
                <a:cubicBezTo>
                  <a:pt x="21" y="49"/>
                  <a:pt x="20" y="49"/>
                  <a:pt x="19" y="48"/>
                </a:cubicBezTo>
                <a:cubicBezTo>
                  <a:pt x="14" y="52"/>
                  <a:pt x="14" y="52"/>
                  <a:pt x="14" y="52"/>
                </a:cubicBezTo>
                <a:cubicBezTo>
                  <a:pt x="13" y="53"/>
                  <a:pt x="13" y="53"/>
                  <a:pt x="13" y="53"/>
                </a:cubicBezTo>
                <a:cubicBezTo>
                  <a:pt x="12" y="53"/>
                  <a:pt x="12" y="53"/>
                  <a:pt x="12" y="52"/>
                </a:cubicBezTo>
                <a:cubicBezTo>
                  <a:pt x="10" y="50"/>
                  <a:pt x="7" y="48"/>
                  <a:pt x="5" y="46"/>
                </a:cubicBezTo>
                <a:cubicBezTo>
                  <a:pt x="5" y="46"/>
                  <a:pt x="5" y="45"/>
                  <a:pt x="5" y="45"/>
                </a:cubicBezTo>
                <a:cubicBezTo>
                  <a:pt x="5" y="45"/>
                  <a:pt x="5" y="44"/>
                  <a:pt x="5" y="44"/>
                </a:cubicBezTo>
                <a:cubicBezTo>
                  <a:pt x="7" y="42"/>
                  <a:pt x="8" y="41"/>
                  <a:pt x="9" y="39"/>
                </a:cubicBezTo>
                <a:cubicBezTo>
                  <a:pt x="9" y="38"/>
                  <a:pt x="8" y="37"/>
                  <a:pt x="8" y="35"/>
                </a:cubicBezTo>
                <a:cubicBezTo>
                  <a:pt x="1" y="34"/>
                  <a:pt x="1" y="34"/>
                  <a:pt x="1" y="34"/>
                </a:cubicBezTo>
                <a:cubicBezTo>
                  <a:pt x="0" y="34"/>
                  <a:pt x="0" y="33"/>
                  <a:pt x="0" y="33"/>
                </a:cubicBezTo>
                <a:cubicBezTo>
                  <a:pt x="0" y="24"/>
                  <a:pt x="0" y="24"/>
                  <a:pt x="0" y="24"/>
                </a:cubicBezTo>
                <a:cubicBezTo>
                  <a:pt x="0" y="24"/>
                  <a:pt x="0" y="23"/>
                  <a:pt x="1" y="23"/>
                </a:cubicBezTo>
                <a:cubicBezTo>
                  <a:pt x="8" y="22"/>
                  <a:pt x="8" y="22"/>
                  <a:pt x="8" y="22"/>
                </a:cubicBezTo>
                <a:cubicBezTo>
                  <a:pt x="8" y="21"/>
                  <a:pt x="9" y="20"/>
                  <a:pt x="9" y="18"/>
                </a:cubicBezTo>
                <a:cubicBezTo>
                  <a:pt x="8" y="17"/>
                  <a:pt x="7" y="15"/>
                  <a:pt x="5" y="13"/>
                </a:cubicBezTo>
                <a:cubicBezTo>
                  <a:pt x="5" y="13"/>
                  <a:pt x="5" y="13"/>
                  <a:pt x="5" y="12"/>
                </a:cubicBezTo>
                <a:cubicBezTo>
                  <a:pt x="5" y="12"/>
                  <a:pt x="5" y="12"/>
                  <a:pt x="5" y="11"/>
                </a:cubicBezTo>
                <a:cubicBezTo>
                  <a:pt x="6" y="10"/>
                  <a:pt x="11" y="5"/>
                  <a:pt x="13" y="5"/>
                </a:cubicBezTo>
                <a:cubicBezTo>
                  <a:pt x="13" y="5"/>
                  <a:pt x="13" y="5"/>
                  <a:pt x="14" y="5"/>
                </a:cubicBezTo>
                <a:cubicBezTo>
                  <a:pt x="19" y="9"/>
                  <a:pt x="19" y="9"/>
                  <a:pt x="19" y="9"/>
                </a:cubicBezTo>
                <a:cubicBezTo>
                  <a:pt x="20" y="9"/>
                  <a:pt x="21" y="8"/>
                  <a:pt x="22" y="8"/>
                </a:cubicBezTo>
                <a:cubicBezTo>
                  <a:pt x="22" y="5"/>
                  <a:pt x="23" y="3"/>
                  <a:pt x="23" y="1"/>
                </a:cubicBezTo>
                <a:cubicBezTo>
                  <a:pt x="23" y="0"/>
                  <a:pt x="24" y="0"/>
                  <a:pt x="25" y="0"/>
                </a:cubicBezTo>
                <a:cubicBezTo>
                  <a:pt x="33" y="0"/>
                  <a:pt x="33" y="0"/>
                  <a:pt x="33" y="0"/>
                </a:cubicBezTo>
                <a:cubicBezTo>
                  <a:pt x="34" y="0"/>
                  <a:pt x="34" y="0"/>
                  <a:pt x="34" y="1"/>
                </a:cubicBezTo>
                <a:cubicBezTo>
                  <a:pt x="36" y="8"/>
                  <a:pt x="36" y="8"/>
                  <a:pt x="36" y="8"/>
                </a:cubicBezTo>
                <a:cubicBezTo>
                  <a:pt x="37" y="8"/>
                  <a:pt x="38" y="9"/>
                  <a:pt x="39" y="9"/>
                </a:cubicBezTo>
                <a:cubicBezTo>
                  <a:pt x="44" y="5"/>
                  <a:pt x="44" y="5"/>
                  <a:pt x="44" y="5"/>
                </a:cubicBezTo>
                <a:cubicBezTo>
                  <a:pt x="45" y="5"/>
                  <a:pt x="45" y="5"/>
                  <a:pt x="45" y="5"/>
                </a:cubicBezTo>
                <a:cubicBezTo>
                  <a:pt x="46" y="5"/>
                  <a:pt x="46" y="5"/>
                  <a:pt x="46" y="5"/>
                </a:cubicBezTo>
                <a:cubicBezTo>
                  <a:pt x="48" y="7"/>
                  <a:pt x="51" y="9"/>
                  <a:pt x="52" y="12"/>
                </a:cubicBezTo>
                <a:cubicBezTo>
                  <a:pt x="53" y="12"/>
                  <a:pt x="53" y="12"/>
                  <a:pt x="53" y="12"/>
                </a:cubicBezTo>
                <a:cubicBezTo>
                  <a:pt x="53" y="13"/>
                  <a:pt x="53" y="13"/>
                  <a:pt x="52" y="13"/>
                </a:cubicBezTo>
                <a:cubicBezTo>
                  <a:pt x="51" y="15"/>
                  <a:pt x="50" y="17"/>
                  <a:pt x="48" y="18"/>
                </a:cubicBezTo>
                <a:cubicBezTo>
                  <a:pt x="49" y="20"/>
                  <a:pt x="50" y="21"/>
                  <a:pt x="50" y="22"/>
                </a:cubicBezTo>
                <a:cubicBezTo>
                  <a:pt x="57" y="23"/>
                  <a:pt x="57" y="23"/>
                  <a:pt x="57" y="23"/>
                </a:cubicBezTo>
                <a:cubicBezTo>
                  <a:pt x="58" y="23"/>
                  <a:pt x="58" y="24"/>
                  <a:pt x="58" y="25"/>
                </a:cubicBezTo>
                <a:lnTo>
                  <a:pt x="58" y="33"/>
                </a:lnTo>
                <a:close/>
                <a:moveTo>
                  <a:pt x="29" y="19"/>
                </a:moveTo>
                <a:cubicBezTo>
                  <a:pt x="24" y="19"/>
                  <a:pt x="19" y="23"/>
                  <a:pt x="19" y="29"/>
                </a:cubicBezTo>
                <a:cubicBezTo>
                  <a:pt x="19" y="34"/>
                  <a:pt x="24" y="38"/>
                  <a:pt x="29" y="38"/>
                </a:cubicBezTo>
                <a:cubicBezTo>
                  <a:pt x="34" y="38"/>
                  <a:pt x="39" y="34"/>
                  <a:pt x="39" y="29"/>
                </a:cubicBezTo>
                <a:cubicBezTo>
                  <a:pt x="39" y="23"/>
                  <a:pt x="34" y="19"/>
                  <a:pt x="29" y="19"/>
                </a:cubicBezTo>
                <a:close/>
              </a:path>
            </a:pathLst>
          </a:custGeom>
          <a:solidFill>
            <a:srgbClr val="ffffff"/>
          </a:solidFill>
          <a:ln w="9360">
            <a:noFill/>
          </a:ln>
          <a:effectLst>
            <a:outerShdw dist="37674" dir="2700000">
              <a:srgbClr val="000000">
                <a:alpha val="40000"/>
              </a:srgbClr>
            </a:outerShdw>
          </a:effectLst>
        </p:spPr>
        <p:style>
          <a:lnRef idx="0"/>
          <a:fillRef idx="0"/>
          <a:effectRef idx="0"/>
          <a:fontRef idx="minor"/>
        </p:style>
      </p:sp>
      <p:sp>
        <p:nvSpPr>
          <p:cNvPr id="990" name="CustomShape 7"/>
          <p:cNvSpPr/>
          <p:nvPr/>
        </p:nvSpPr>
        <p:spPr>
          <a:xfrm>
            <a:off x="6163560" y="1814760"/>
            <a:ext cx="2457720" cy="3352320"/>
          </a:xfrm>
          <a:prstGeom prst="rect">
            <a:avLst/>
          </a:prstGeom>
          <a:solidFill>
            <a:srgbClr val="f2f2f2"/>
          </a:solidFill>
          <a:ln w="12600">
            <a:noFill/>
          </a:ln>
        </p:spPr>
        <p:style>
          <a:lnRef idx="0"/>
          <a:fillRef idx="0"/>
          <a:effectRef idx="0"/>
          <a:fontRef idx="minor"/>
        </p:style>
      </p:sp>
      <p:sp>
        <p:nvSpPr>
          <p:cNvPr id="991" name="CustomShape 8"/>
          <p:cNvSpPr/>
          <p:nvPr/>
        </p:nvSpPr>
        <p:spPr>
          <a:xfrm>
            <a:off x="6643440" y="1607400"/>
            <a:ext cx="1498320" cy="208080"/>
          </a:xfrm>
          <a:prstGeom prst="trapezoid">
            <a:avLst>
              <a:gd name="adj" fmla="val 67927"/>
            </a:avLst>
          </a:prstGeom>
          <a:solidFill>
            <a:srgbClr val="c55a11"/>
          </a:solidFill>
          <a:ln w="12600">
            <a:noFill/>
          </a:ln>
        </p:spPr>
        <p:style>
          <a:lnRef idx="0"/>
          <a:fillRef idx="0"/>
          <a:effectRef idx="0"/>
          <a:fontRef idx="minor"/>
        </p:style>
      </p:sp>
      <p:sp>
        <p:nvSpPr>
          <p:cNvPr id="992" name="CustomShape 9"/>
          <p:cNvSpPr/>
          <p:nvPr/>
        </p:nvSpPr>
        <p:spPr>
          <a:xfrm rot="5400000">
            <a:off x="6895440" y="1494720"/>
            <a:ext cx="995040" cy="1218960"/>
          </a:xfrm>
          <a:prstGeom prst="homePlate">
            <a:avLst>
              <a:gd name="adj" fmla="val 31720"/>
            </a:avLst>
          </a:prstGeom>
          <a:solidFill>
            <a:srgbClr val="ed7d31"/>
          </a:solidFill>
          <a:ln w="12600">
            <a:noFill/>
          </a:ln>
          <a:effectLst>
            <a:outerShdw dist="0" dir="0">
              <a:srgbClr val="000000">
                <a:alpha val="80000"/>
              </a:srgbClr>
            </a:outerShdw>
          </a:effectLst>
        </p:spPr>
        <p:style>
          <a:lnRef idx="0"/>
          <a:fillRef idx="0"/>
          <a:effectRef idx="0"/>
          <a:fontRef idx="minor"/>
        </p:style>
      </p:sp>
      <p:sp>
        <p:nvSpPr>
          <p:cNvPr id="993" name="CustomShape 10"/>
          <p:cNvSpPr/>
          <p:nvPr/>
        </p:nvSpPr>
        <p:spPr>
          <a:xfrm>
            <a:off x="6454080" y="2703960"/>
            <a:ext cx="1876680" cy="3083760"/>
          </a:xfrm>
          <a:prstGeom prst="rect">
            <a:avLst/>
          </a:prstGeom>
          <a:noFill/>
          <a:ln>
            <a:noFill/>
          </a:ln>
        </p:spPr>
        <p:style>
          <a:lnRef idx="0"/>
          <a:fillRef idx="0"/>
          <a:effectRef idx="0"/>
          <a:fontRef idx="minor"/>
        </p:style>
        <p:txBody>
          <a:bodyPr lIns="0" rIns="0" tIns="0" bIns="0"/>
          <a:p>
            <a:pPr algn="ctr">
              <a:lnSpc>
                <a:spcPct val="100000"/>
              </a:lnSpc>
            </a:pPr>
            <a:r>
              <a:rPr b="1" lang="en-US" sz="2000" spc="-1" strike="noStrike">
                <a:solidFill>
                  <a:srgbClr val="ed7d31"/>
                </a:solidFill>
                <a:uFill>
                  <a:solidFill>
                    <a:srgbClr val="ffffff"/>
                  </a:solidFill>
                </a:uFill>
                <a:latin typeface="Calibri"/>
              </a:rPr>
              <a:t>Title Goes Here</a:t>
            </a:r>
            <a:endParaRPr b="0" lang="en-US" sz="1800" spc="-1" strike="noStrike">
              <a:solidFill>
                <a:srgbClr val="ffffff"/>
              </a:solidFill>
              <a:uFill>
                <a:solidFill>
                  <a:srgbClr val="ffffff"/>
                </a:solidFill>
              </a:uFill>
              <a:latin typeface="Arial"/>
            </a:endParaRPr>
          </a:p>
          <a:p>
            <a:pPr>
              <a:lnSpc>
                <a:spcPct val="100000"/>
              </a:lnSpc>
            </a:pPr>
            <a:r>
              <a:rPr b="0" lang="en-US" sz="1600" spc="-1" strike="noStrike">
                <a:solidFill>
                  <a:srgbClr val="595959"/>
                </a:solidFill>
                <a:uFill>
                  <a:solidFill>
                    <a:srgbClr val="ffffff"/>
                  </a:solidFill>
                </a:uFill>
                <a:latin typeface="Calibri"/>
              </a:rPr>
              <a:t>Lorem ipsum dolor sit amet, consectetur adipiscing elit, sed do eiusmod tempor incididunt ut labore et dolore magna aliqua. Ut enim ad minim veniam</a:t>
            </a:r>
            <a:endParaRPr b="0" lang="en-US" sz="1800" spc="-1" strike="noStrike">
              <a:solidFill>
                <a:srgbClr val="ffffff"/>
              </a:solidFill>
              <a:uFill>
                <a:solidFill>
                  <a:srgbClr val="ffffff"/>
                </a:solidFill>
              </a:uFill>
              <a:latin typeface="Arial"/>
            </a:endParaRPr>
          </a:p>
        </p:txBody>
      </p:sp>
      <p:sp>
        <p:nvSpPr>
          <p:cNvPr id="994" name="CustomShape 11"/>
          <p:cNvSpPr/>
          <p:nvPr/>
        </p:nvSpPr>
        <p:spPr>
          <a:xfrm>
            <a:off x="7088040" y="1783800"/>
            <a:ext cx="609120" cy="582840"/>
          </a:xfrm>
          <a:custGeom>
            <a:avLst/>
            <a:gdLst/>
            <a:ahLst/>
            <a:rect l="l" t="t" r="r" b="b"/>
            <a:pathLst>
              <a:path w="64" h="61">
                <a:moveTo>
                  <a:pt x="62" y="31"/>
                </a:moveTo>
                <a:cubicBezTo>
                  <a:pt x="62" y="31"/>
                  <a:pt x="62" y="31"/>
                  <a:pt x="62" y="31"/>
                </a:cubicBezTo>
                <a:cubicBezTo>
                  <a:pt x="59" y="29"/>
                  <a:pt x="57" y="27"/>
                  <a:pt x="54" y="27"/>
                </a:cubicBezTo>
                <a:cubicBezTo>
                  <a:pt x="51" y="27"/>
                  <a:pt x="47" y="30"/>
                  <a:pt x="45" y="33"/>
                </a:cubicBezTo>
                <a:cubicBezTo>
                  <a:pt x="45" y="33"/>
                  <a:pt x="45" y="34"/>
                  <a:pt x="44" y="35"/>
                </a:cubicBezTo>
                <a:cubicBezTo>
                  <a:pt x="44" y="35"/>
                  <a:pt x="44" y="35"/>
                  <a:pt x="43" y="35"/>
                </a:cubicBezTo>
                <a:cubicBezTo>
                  <a:pt x="43" y="35"/>
                  <a:pt x="42" y="35"/>
                  <a:pt x="42" y="35"/>
                </a:cubicBezTo>
                <a:cubicBezTo>
                  <a:pt x="42" y="34"/>
                  <a:pt x="41" y="33"/>
                  <a:pt x="41" y="33"/>
                </a:cubicBezTo>
                <a:cubicBezTo>
                  <a:pt x="39" y="30"/>
                  <a:pt x="36" y="27"/>
                  <a:pt x="32" y="27"/>
                </a:cubicBezTo>
                <a:cubicBezTo>
                  <a:pt x="28" y="27"/>
                  <a:pt x="25" y="30"/>
                  <a:pt x="23" y="33"/>
                </a:cubicBezTo>
                <a:cubicBezTo>
                  <a:pt x="23" y="33"/>
                  <a:pt x="22" y="34"/>
                  <a:pt x="22" y="35"/>
                </a:cubicBezTo>
                <a:cubicBezTo>
                  <a:pt x="22" y="35"/>
                  <a:pt x="22" y="35"/>
                  <a:pt x="21" y="35"/>
                </a:cubicBezTo>
                <a:cubicBezTo>
                  <a:pt x="20" y="35"/>
                  <a:pt x="20" y="35"/>
                  <a:pt x="20" y="35"/>
                </a:cubicBezTo>
                <a:cubicBezTo>
                  <a:pt x="19" y="34"/>
                  <a:pt x="19" y="33"/>
                  <a:pt x="19" y="33"/>
                </a:cubicBezTo>
                <a:cubicBezTo>
                  <a:pt x="17" y="30"/>
                  <a:pt x="14" y="27"/>
                  <a:pt x="10" y="27"/>
                </a:cubicBezTo>
                <a:cubicBezTo>
                  <a:pt x="7" y="27"/>
                  <a:pt x="5" y="29"/>
                  <a:pt x="3" y="31"/>
                </a:cubicBezTo>
                <a:cubicBezTo>
                  <a:pt x="2" y="31"/>
                  <a:pt x="2" y="31"/>
                  <a:pt x="2" y="31"/>
                </a:cubicBezTo>
                <a:cubicBezTo>
                  <a:pt x="1" y="31"/>
                  <a:pt x="0" y="31"/>
                  <a:pt x="0" y="30"/>
                </a:cubicBezTo>
                <a:cubicBezTo>
                  <a:pt x="0" y="30"/>
                  <a:pt x="0" y="30"/>
                  <a:pt x="0" y="30"/>
                </a:cubicBezTo>
                <a:cubicBezTo>
                  <a:pt x="4" y="16"/>
                  <a:pt x="18" y="7"/>
                  <a:pt x="32" y="7"/>
                </a:cubicBezTo>
                <a:cubicBezTo>
                  <a:pt x="46" y="7"/>
                  <a:pt x="60" y="16"/>
                  <a:pt x="64" y="30"/>
                </a:cubicBezTo>
                <a:cubicBezTo>
                  <a:pt x="64" y="30"/>
                  <a:pt x="64" y="30"/>
                  <a:pt x="64" y="30"/>
                </a:cubicBezTo>
                <a:cubicBezTo>
                  <a:pt x="64" y="31"/>
                  <a:pt x="63" y="31"/>
                  <a:pt x="62" y="31"/>
                </a:cubicBezTo>
                <a:close/>
                <a:moveTo>
                  <a:pt x="34" y="51"/>
                </a:moveTo>
                <a:cubicBezTo>
                  <a:pt x="34" y="56"/>
                  <a:pt x="30" y="61"/>
                  <a:pt x="25" y="61"/>
                </a:cubicBezTo>
                <a:cubicBezTo>
                  <a:pt x="19" y="61"/>
                  <a:pt x="15" y="56"/>
                  <a:pt x="15" y="51"/>
                </a:cubicBezTo>
                <a:cubicBezTo>
                  <a:pt x="15" y="50"/>
                  <a:pt x="16" y="49"/>
                  <a:pt x="17" y="49"/>
                </a:cubicBezTo>
                <a:cubicBezTo>
                  <a:pt x="19" y="49"/>
                  <a:pt x="20" y="50"/>
                  <a:pt x="20" y="51"/>
                </a:cubicBezTo>
                <a:cubicBezTo>
                  <a:pt x="20" y="54"/>
                  <a:pt x="22" y="56"/>
                  <a:pt x="25" y="56"/>
                </a:cubicBezTo>
                <a:cubicBezTo>
                  <a:pt x="27" y="56"/>
                  <a:pt x="30" y="54"/>
                  <a:pt x="30" y="51"/>
                </a:cubicBezTo>
                <a:cubicBezTo>
                  <a:pt x="30" y="29"/>
                  <a:pt x="30" y="29"/>
                  <a:pt x="30" y="29"/>
                </a:cubicBezTo>
                <a:cubicBezTo>
                  <a:pt x="30" y="29"/>
                  <a:pt x="31" y="29"/>
                  <a:pt x="32" y="29"/>
                </a:cubicBezTo>
                <a:cubicBezTo>
                  <a:pt x="33" y="29"/>
                  <a:pt x="34" y="29"/>
                  <a:pt x="34" y="29"/>
                </a:cubicBezTo>
                <a:lnTo>
                  <a:pt x="34" y="51"/>
                </a:lnTo>
                <a:close/>
                <a:moveTo>
                  <a:pt x="34" y="6"/>
                </a:moveTo>
                <a:cubicBezTo>
                  <a:pt x="34" y="6"/>
                  <a:pt x="33" y="6"/>
                  <a:pt x="32" y="6"/>
                </a:cubicBezTo>
                <a:cubicBezTo>
                  <a:pt x="31" y="6"/>
                  <a:pt x="30" y="6"/>
                  <a:pt x="30" y="6"/>
                </a:cubicBezTo>
                <a:cubicBezTo>
                  <a:pt x="30" y="3"/>
                  <a:pt x="30" y="3"/>
                  <a:pt x="30" y="3"/>
                </a:cubicBezTo>
                <a:cubicBezTo>
                  <a:pt x="30" y="1"/>
                  <a:pt x="31" y="0"/>
                  <a:pt x="32" y="0"/>
                </a:cubicBezTo>
                <a:cubicBezTo>
                  <a:pt x="33" y="0"/>
                  <a:pt x="34" y="1"/>
                  <a:pt x="34" y="3"/>
                </a:cubicBezTo>
                <a:lnTo>
                  <a:pt x="34" y="6"/>
                </a:lnTo>
                <a:close/>
              </a:path>
            </a:pathLst>
          </a:custGeom>
          <a:solidFill>
            <a:srgbClr val="ffffff"/>
          </a:solidFill>
          <a:ln w="9360">
            <a:noFill/>
          </a:ln>
          <a:effectLst>
            <a:outerShdw dist="37674" dir="2700000">
              <a:srgbClr val="000000">
                <a:alpha val="40000"/>
              </a:srgbClr>
            </a:outerShdw>
          </a:effectLst>
        </p:spPr>
        <p:style>
          <a:lnRef idx="0"/>
          <a:fillRef idx="0"/>
          <a:effectRef idx="0"/>
          <a:fontRef idx="minor"/>
        </p:style>
      </p:sp>
      <p:sp>
        <p:nvSpPr>
          <p:cNvPr id="995" name="CustomShape 12"/>
          <p:cNvSpPr/>
          <p:nvPr/>
        </p:nvSpPr>
        <p:spPr>
          <a:xfrm>
            <a:off x="922680" y="5508720"/>
            <a:ext cx="10346040" cy="852840"/>
          </a:xfrm>
          <a:prstGeom prst="rect">
            <a:avLst/>
          </a:prstGeom>
          <a:noFill/>
          <a:ln>
            <a:noFill/>
          </a:ln>
        </p:spPr>
        <p:style>
          <a:lnRef idx="0"/>
          <a:fillRef idx="0"/>
          <a:effectRef idx="0"/>
          <a:fontRef idx="minor"/>
        </p:style>
        <p:txBody>
          <a:bodyPr lIns="0" rIns="0" tIns="0" bIns="0"/>
          <a:p>
            <a:pPr algn="ctr">
              <a:lnSpc>
                <a:spcPct val="100000"/>
              </a:lnSpc>
            </a:pPr>
            <a:r>
              <a:rPr b="0" lang="en-US" sz="1400" spc="-1" strike="noStrike">
                <a:solidFill>
                  <a:srgbClr val="d9d9d9"/>
                </a:solidFill>
                <a:uFill>
                  <a:solidFill>
                    <a:srgbClr val="ffffff"/>
                  </a:solidFill>
                </a:uFill>
                <a:latin typeface="Calibri"/>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a:t>
            </a:r>
            <a:endParaRPr b="0" lang="en-US" sz="1800" spc="-1" strike="noStrike">
              <a:solidFill>
                <a:srgbClr val="ffffff"/>
              </a:solidFill>
              <a:uFill>
                <a:solidFill>
                  <a:srgbClr val="ffffff"/>
                </a:solidFill>
              </a:uFill>
              <a:latin typeface="Arial"/>
            </a:endParaRPr>
          </a:p>
        </p:txBody>
      </p:sp>
      <p:pic>
        <p:nvPicPr>
          <p:cNvPr id="996" name="Picture Placeholder 15" descr=""/>
          <p:cNvPicPr/>
          <p:nvPr/>
        </p:nvPicPr>
        <p:blipFill>
          <a:blip r:embed="rId2"/>
          <a:srcRect l="13871" t="0" r="13871" b="0"/>
          <a:stretch/>
        </p:blipFill>
        <p:spPr>
          <a:xfrm>
            <a:off x="0" y="1600200"/>
            <a:ext cx="3429720" cy="3559680"/>
          </a:xfrm>
          <a:prstGeom prst="rect">
            <a:avLst/>
          </a:prstGeom>
          <a:ln>
            <a:noFill/>
          </a:ln>
        </p:spPr>
      </p:pic>
      <p:pic>
        <p:nvPicPr>
          <p:cNvPr id="997" name="Picture Placeholder 16" descr=""/>
          <p:cNvPicPr/>
          <p:nvPr/>
        </p:nvPicPr>
        <p:blipFill>
          <a:blip r:embed="rId3"/>
          <a:srcRect l="13871" t="0" r="13871" b="0"/>
          <a:stretch/>
        </p:blipFill>
        <p:spPr>
          <a:xfrm>
            <a:off x="8762040" y="1600200"/>
            <a:ext cx="3429720" cy="3559680"/>
          </a:xfrm>
          <a:prstGeom prst="rect">
            <a:avLst/>
          </a:prstGeom>
          <a:ln>
            <a:noFill/>
          </a:ln>
        </p:spPr>
      </p:pic>
      <p:sp>
        <p:nvSpPr>
          <p:cNvPr id="998" name="CustomShape 13"/>
          <p:cNvSpPr/>
          <p:nvPr/>
        </p:nvSpPr>
        <p:spPr>
          <a:xfrm>
            <a:off x="195120" y="270360"/>
            <a:ext cx="2802600" cy="456120"/>
          </a:xfrm>
          <a:prstGeom prst="rect">
            <a:avLst/>
          </a:prstGeom>
          <a:solidFill>
            <a:srgbClr val="000000">
              <a:alpha val="50000"/>
            </a:srgbClr>
          </a:solidFill>
          <a:ln>
            <a:solidFill>
              <a:srgbClr val="000000"/>
            </a:solidFill>
          </a:ln>
        </p:spPr>
        <p:style>
          <a:lnRef idx="0"/>
          <a:fillRef idx="0"/>
          <a:effectRef idx="0"/>
          <a:fontRef idx="minor"/>
        </p:style>
        <p:txBody>
          <a:bodyPr lIns="90000" rIns="90000" tIns="45000" bIns="45000"/>
          <a:p>
            <a:pPr algn="ctr">
              <a:lnSpc>
                <a:spcPct val="100000"/>
              </a:lnSpc>
            </a:pPr>
            <a:r>
              <a:rPr b="0" lang="en-US" sz="2400" spc="-1" strike="noStrike">
                <a:solidFill>
                  <a:srgbClr val="d9d9d9"/>
                </a:solidFill>
                <a:uFill>
                  <a:solidFill>
                    <a:srgbClr val="ffffff"/>
                  </a:solidFill>
                </a:uFill>
                <a:latin typeface="Calibri"/>
              </a:rPr>
              <a:t>Slide Title</a:t>
            </a:r>
            <a:endParaRPr b="0" lang="en-US" sz="1800" spc="-1" strike="noStrike">
              <a:solidFill>
                <a:srgbClr val="ffffff"/>
              </a:solidFill>
              <a:uFill>
                <a:solidFill>
                  <a:srgbClr val="ffffff"/>
                </a:solidFill>
              </a:uFill>
              <a:latin typeface="Arial"/>
            </a:endParaRPr>
          </a:p>
        </p:txBody>
      </p:sp>
    </p:spTree>
  </p:cSld>
  <p:transition spd="slow">
    <p:push dir="u"/>
  </p:transition>
  <p:timing>
    <p:tnLst>
      <p:par>
        <p:cTn id="930" dur="indefinite" restart="never" nodeType="tmRoot">
          <p:childTnLst>
            <p:seq>
              <p:cTn id="931" dur="indefinite" nodeType="mainSeq">
                <p:childTnLst>
                  <p:par>
                    <p:cTn id="932" fill="hold">
                      <p:stCondLst>
                        <p:cond delay="0"/>
                      </p:stCondLst>
                      <p:childTnLst>
                        <p:par>
                          <p:cTn id="933" fill="hold">
                            <p:stCondLst>
                              <p:cond delay="0"/>
                            </p:stCondLst>
                            <p:childTnLst>
                              <p:par>
                                <p:cTn id="934" nodeType="withEffect" fill="hold" presetClass="entr" presetID="16" presetSubtype="21">
                                  <p:stCondLst>
                                    <p:cond delay="0"/>
                                  </p:stCondLst>
                                  <p:childTnLst>
                                    <p:set>
                                      <p:cBhvr>
                                        <p:cTn id="935" dur="1" fill="hold">
                                          <p:stCondLst>
                                            <p:cond delay="0"/>
                                          </p:stCondLst>
                                        </p:cTn>
                                        <p:tgtEl>
                                          <p:spTgt spid="984"/>
                                        </p:tgtEl>
                                        <p:attrNameLst>
                                          <p:attrName>style.visibility</p:attrName>
                                        </p:attrNameLst>
                                      </p:cBhvr>
                                      <p:to>
                                        <p:strVal val="visible"/>
                                      </p:to>
                                    </p:set>
                                    <p:animEffect filter="barn(inVertical)" transition="out">
                                      <p:cBhvr additive="repl">
                                        <p:cTn id="936" dur="500"/>
                                        <p:tgtEl>
                                          <p:spTgt spid="984"/>
                                        </p:tgtEl>
                                      </p:cBhvr>
                                    </p:animEffect>
                                  </p:childTnLst>
                                </p:cTn>
                              </p:par>
                            </p:childTnLst>
                          </p:cTn>
                        </p:par>
                        <p:par>
                          <p:cTn id="937" fill="hold">
                            <p:stCondLst>
                              <p:cond delay="500"/>
                            </p:stCondLst>
                            <p:childTnLst>
                              <p:par>
                                <p:cTn id="938" nodeType="afterEffect" fill="hold" presetClass="entr" presetID="22" presetSubtype="2">
                                  <p:stCondLst>
                                    <p:cond delay="0"/>
                                  </p:stCondLst>
                                  <p:childTnLst>
                                    <p:set>
                                      <p:cBhvr>
                                        <p:cTn id="939" dur="1" fill="hold">
                                          <p:stCondLst>
                                            <p:cond delay="0"/>
                                          </p:stCondLst>
                                        </p:cTn>
                                        <p:tgtEl>
                                          <p:spTgt spid="996"/>
                                        </p:tgtEl>
                                        <p:attrNameLst>
                                          <p:attrName>style.visibility</p:attrName>
                                        </p:attrNameLst>
                                      </p:cBhvr>
                                      <p:to>
                                        <p:strVal val="visible"/>
                                      </p:to>
                                    </p:set>
                                    <p:animEffect filter="wipe(right)" transition="out">
                                      <p:cBhvr additive="repl">
                                        <p:cTn id="940" dur="500"/>
                                        <p:tgtEl>
                                          <p:spTgt spid="996"/>
                                        </p:tgtEl>
                                      </p:cBhvr>
                                    </p:animEffect>
                                  </p:childTnLst>
                                </p:cTn>
                              </p:par>
                            </p:childTnLst>
                          </p:cTn>
                        </p:par>
                        <p:par>
                          <p:cTn id="941" fill="hold">
                            <p:stCondLst>
                              <p:cond delay="1000"/>
                            </p:stCondLst>
                            <p:childTnLst>
                              <p:par>
                                <p:cTn id="942" nodeType="afterEffect" fill="hold" presetClass="entr" presetID="22" presetSubtype="8">
                                  <p:stCondLst>
                                    <p:cond delay="0"/>
                                  </p:stCondLst>
                                  <p:childTnLst>
                                    <p:set>
                                      <p:cBhvr>
                                        <p:cTn id="943" dur="1" fill="hold">
                                          <p:stCondLst>
                                            <p:cond delay="0"/>
                                          </p:stCondLst>
                                        </p:cTn>
                                        <p:tgtEl>
                                          <p:spTgt spid="997"/>
                                        </p:tgtEl>
                                        <p:attrNameLst>
                                          <p:attrName>style.visibility</p:attrName>
                                        </p:attrNameLst>
                                      </p:cBhvr>
                                      <p:to>
                                        <p:strVal val="visible"/>
                                      </p:to>
                                    </p:set>
                                    <p:animEffect filter="wipe(left)" transition="in">
                                      <p:cBhvr additive="repl">
                                        <p:cTn id="944" dur="500"/>
                                        <p:tgtEl>
                                          <p:spTgt spid="997"/>
                                        </p:tgtEl>
                                      </p:cBhvr>
                                    </p:animEffect>
                                  </p:childTnLst>
                                </p:cTn>
                              </p:par>
                            </p:childTnLst>
                          </p:cTn>
                        </p:par>
                        <p:par>
                          <p:cTn id="945" fill="hold">
                            <p:stCondLst>
                              <p:cond delay="1500"/>
                            </p:stCondLst>
                            <p:childTnLst>
                              <p:par>
                                <p:cTn id="946" nodeType="afterEffect" fill="hold" presetClass="entr" presetID="22" presetSubtype="1">
                                  <p:stCondLst>
                                    <p:cond delay="0"/>
                                  </p:stCondLst>
                                  <p:childTnLst>
                                    <p:set>
                                      <p:cBhvr>
                                        <p:cTn id="947" dur="1" fill="hold">
                                          <p:stCondLst>
                                            <p:cond delay="0"/>
                                          </p:stCondLst>
                                        </p:cTn>
                                        <p:tgtEl>
                                          <p:spTgt spid="-1"/>
                                        </p:tgtEl>
                                        <p:attrNameLst>
                                          <p:attrName>style.visibility</p:attrName>
                                        </p:attrNameLst>
                                      </p:cBhvr>
                                      <p:to>
                                        <p:strVal val="visible"/>
                                      </p:to>
                                    </p:set>
                                    <p:animEffect filter="wipe(up)" transition="in">
                                      <p:cBhvr additive="repl">
                                        <p:cTn id="948" dur="500"/>
                                        <p:tgtEl>
                                          <p:spTgt spid="-1"/>
                                        </p:tgtEl>
                                      </p:cBhvr>
                                    </p:animEffect>
                                  </p:childTnLst>
                                </p:cTn>
                              </p:par>
                            </p:childTnLst>
                          </p:cTn>
                        </p:par>
                        <p:par>
                          <p:cTn id="949" fill="hold">
                            <p:stCondLst>
                              <p:cond delay="2000"/>
                            </p:stCondLst>
                            <p:childTnLst>
                              <p:par>
                                <p:cTn id="950" nodeType="afterEffect" fill="hold" presetClass="entr" presetID="23" presetSubtype="16">
                                  <p:stCondLst>
                                    <p:cond delay="0"/>
                                  </p:stCondLst>
                                  <p:childTnLst>
                                    <p:set>
                                      <p:cBhvr>
                                        <p:cTn id="951" dur="1" fill="hold">
                                          <p:stCondLst>
                                            <p:cond delay="0"/>
                                          </p:stCondLst>
                                        </p:cTn>
                                        <p:tgtEl>
                                          <p:spTgt spid="989"/>
                                        </p:tgtEl>
                                        <p:attrNameLst>
                                          <p:attrName>style.visibility</p:attrName>
                                        </p:attrNameLst>
                                      </p:cBhvr>
                                      <p:to>
                                        <p:strVal val="visible"/>
                                      </p:to>
                                    </p:set>
                                    <p:anim calcmode="lin" valueType="num">
                                      <p:cBhvr additive="repl">
                                        <p:cTn id="952" dur="500" fill="hold"/>
                                        <p:tgtEl>
                                          <p:spTgt spid="989"/>
                                        </p:tgtEl>
                                        <p:attrNameLst>
                                          <p:attrName/>
                                        </p:attrNameLst>
                                      </p:cBhvr>
                                      <p:tavLst>
                                        <p:tav tm="0">
                                          <p:val>
                                            <p:strVal val="0"/>
                                          </p:val>
                                        </p:tav>
                                        <p:tav tm="100000">
                                          <p:val>
                                            <p:strVal val="#ppt_w"/>
                                          </p:val>
                                        </p:tav>
                                      </p:tavLst>
                                    </p:anim>
                                    <p:anim calcmode="lin" valueType="num">
                                      <p:cBhvr additive="repl">
                                        <p:cTn id="953" dur="500" fill="hold"/>
                                        <p:tgtEl>
                                          <p:spTgt spid="989"/>
                                        </p:tgtEl>
                                        <p:attrNameLst>
                                          <p:attrName/>
                                        </p:attrNameLst>
                                      </p:cBhvr>
                                      <p:tavLst>
                                        <p:tav tm="0">
                                          <p:val>
                                            <p:strVal val="0"/>
                                          </p:val>
                                        </p:tav>
                                        <p:tav tm="100000">
                                          <p:val>
                                            <p:strVal val="#ppt_h"/>
                                          </p:val>
                                        </p:tav>
                                      </p:tavLst>
                                    </p:anim>
                                  </p:childTnLst>
                                </p:cTn>
                              </p:par>
                            </p:childTnLst>
                          </p:cTn>
                        </p:par>
                        <p:par>
                          <p:cTn id="954" fill="hold">
                            <p:stCondLst>
                              <p:cond delay="2500"/>
                            </p:stCondLst>
                            <p:childTnLst>
                              <p:par>
                                <p:cTn id="955" nodeType="afterEffect" fill="hold" presetClass="entr" presetID="22" presetSubtype="1">
                                  <p:stCondLst>
                                    <p:cond delay="0"/>
                                  </p:stCondLst>
                                  <p:childTnLst>
                                    <p:set>
                                      <p:cBhvr>
                                        <p:cTn id="956" dur="1" fill="hold">
                                          <p:stCondLst>
                                            <p:cond delay="0"/>
                                          </p:stCondLst>
                                        </p:cTn>
                                        <p:tgtEl>
                                          <p:spTgt spid="988"/>
                                        </p:tgtEl>
                                        <p:attrNameLst>
                                          <p:attrName>style.visibility</p:attrName>
                                        </p:attrNameLst>
                                      </p:cBhvr>
                                      <p:to>
                                        <p:strVal val="visible"/>
                                      </p:to>
                                    </p:set>
                                    <p:animEffect filter="wipe(up)" transition="in">
                                      <p:cBhvr additive="repl">
                                        <p:cTn id="957" dur="1000"/>
                                        <p:tgtEl>
                                          <p:spTgt spid="988"/>
                                        </p:tgtEl>
                                      </p:cBhvr>
                                    </p:animEffect>
                                  </p:childTnLst>
                                </p:cTn>
                              </p:par>
                            </p:childTnLst>
                          </p:cTn>
                        </p:par>
                        <p:par>
                          <p:cTn id="958" fill="hold">
                            <p:stCondLst>
                              <p:cond delay="3500"/>
                            </p:stCondLst>
                            <p:childTnLst>
                              <p:par>
                                <p:cTn id="959" nodeType="afterEffect" fill="hold" presetClass="entr" presetID="22" presetSubtype="1">
                                  <p:stCondLst>
                                    <p:cond delay="0"/>
                                  </p:stCondLst>
                                  <p:childTnLst>
                                    <p:set>
                                      <p:cBhvr>
                                        <p:cTn id="960" dur="1" fill="hold">
                                          <p:stCondLst>
                                            <p:cond delay="0"/>
                                          </p:stCondLst>
                                        </p:cTn>
                                        <p:tgtEl>
                                          <p:spTgt spid="-1"/>
                                        </p:tgtEl>
                                        <p:attrNameLst>
                                          <p:attrName>style.visibility</p:attrName>
                                        </p:attrNameLst>
                                      </p:cBhvr>
                                      <p:to>
                                        <p:strVal val="visible"/>
                                      </p:to>
                                    </p:set>
                                    <p:animEffect filter="wipe(up)" transition="in">
                                      <p:cBhvr additive="repl">
                                        <p:cTn id="961" dur="500"/>
                                        <p:tgtEl>
                                          <p:spTgt spid="-1"/>
                                        </p:tgtEl>
                                      </p:cBhvr>
                                    </p:animEffect>
                                  </p:childTnLst>
                                </p:cTn>
                              </p:par>
                            </p:childTnLst>
                          </p:cTn>
                        </p:par>
                        <p:par>
                          <p:cTn id="962" fill="hold">
                            <p:stCondLst>
                              <p:cond delay="4000"/>
                            </p:stCondLst>
                            <p:childTnLst>
                              <p:par>
                                <p:cTn id="963" nodeType="afterEffect" fill="hold" presetClass="entr" presetID="23" presetSubtype="16">
                                  <p:stCondLst>
                                    <p:cond delay="0"/>
                                  </p:stCondLst>
                                  <p:childTnLst>
                                    <p:set>
                                      <p:cBhvr>
                                        <p:cTn id="964" dur="1" fill="hold">
                                          <p:stCondLst>
                                            <p:cond delay="0"/>
                                          </p:stCondLst>
                                        </p:cTn>
                                        <p:tgtEl>
                                          <p:spTgt spid="994"/>
                                        </p:tgtEl>
                                        <p:attrNameLst>
                                          <p:attrName>style.visibility</p:attrName>
                                        </p:attrNameLst>
                                      </p:cBhvr>
                                      <p:to>
                                        <p:strVal val="visible"/>
                                      </p:to>
                                    </p:set>
                                    <p:anim calcmode="lin" valueType="num">
                                      <p:cBhvr additive="repl">
                                        <p:cTn id="965" dur="500" fill="hold"/>
                                        <p:tgtEl>
                                          <p:spTgt spid="994"/>
                                        </p:tgtEl>
                                        <p:attrNameLst>
                                          <p:attrName/>
                                        </p:attrNameLst>
                                      </p:cBhvr>
                                      <p:tavLst>
                                        <p:tav tm="0">
                                          <p:val>
                                            <p:strVal val="0"/>
                                          </p:val>
                                        </p:tav>
                                        <p:tav tm="100000">
                                          <p:val>
                                            <p:strVal val="#ppt_w"/>
                                          </p:val>
                                        </p:tav>
                                      </p:tavLst>
                                    </p:anim>
                                    <p:anim calcmode="lin" valueType="num">
                                      <p:cBhvr additive="repl">
                                        <p:cTn id="966" dur="500" fill="hold"/>
                                        <p:tgtEl>
                                          <p:spTgt spid="994"/>
                                        </p:tgtEl>
                                        <p:attrNameLst>
                                          <p:attrName/>
                                        </p:attrNameLst>
                                      </p:cBhvr>
                                      <p:tavLst>
                                        <p:tav tm="0">
                                          <p:val>
                                            <p:strVal val="0"/>
                                          </p:val>
                                        </p:tav>
                                        <p:tav tm="100000">
                                          <p:val>
                                            <p:strVal val="#ppt_h"/>
                                          </p:val>
                                        </p:tav>
                                      </p:tavLst>
                                    </p:anim>
                                  </p:childTnLst>
                                </p:cTn>
                              </p:par>
                            </p:childTnLst>
                          </p:cTn>
                        </p:par>
                        <p:par>
                          <p:cTn id="967" fill="hold">
                            <p:stCondLst>
                              <p:cond delay="4500"/>
                            </p:stCondLst>
                            <p:childTnLst>
                              <p:par>
                                <p:cTn id="968" nodeType="afterEffect" fill="hold" presetClass="entr" presetID="22" presetSubtype="1">
                                  <p:stCondLst>
                                    <p:cond delay="0"/>
                                  </p:stCondLst>
                                  <p:childTnLst>
                                    <p:set>
                                      <p:cBhvr>
                                        <p:cTn id="969" dur="1" fill="hold">
                                          <p:stCondLst>
                                            <p:cond delay="0"/>
                                          </p:stCondLst>
                                        </p:cTn>
                                        <p:tgtEl>
                                          <p:spTgt spid="993"/>
                                        </p:tgtEl>
                                        <p:attrNameLst>
                                          <p:attrName>style.visibility</p:attrName>
                                        </p:attrNameLst>
                                      </p:cBhvr>
                                      <p:to>
                                        <p:strVal val="visible"/>
                                      </p:to>
                                    </p:set>
                                    <p:animEffect filter="wipe(up)" transition="in">
                                      <p:cBhvr additive="repl">
                                        <p:cTn id="970" dur="1000"/>
                                        <p:tgtEl>
                                          <p:spTgt spid="993"/>
                                        </p:tgtEl>
                                      </p:cBhvr>
                                    </p:animEffect>
                                  </p:childTnLst>
                                </p:cTn>
                              </p:par>
                            </p:childTnLst>
                          </p:cTn>
                        </p:par>
                        <p:par>
                          <p:cTn id="971" fill="hold">
                            <p:stCondLst>
                              <p:cond delay="5500"/>
                            </p:stCondLst>
                            <p:childTnLst>
                              <p:par>
                                <p:cTn id="972" nodeType="afterEffect" fill="hold" presetClass="entr" presetID="10">
                                  <p:stCondLst>
                                    <p:cond delay="0"/>
                                  </p:stCondLst>
                                  <p:childTnLst>
                                    <p:set>
                                      <p:cBhvr>
                                        <p:cTn id="973" dur="1" fill="hold">
                                          <p:stCondLst>
                                            <p:cond delay="0"/>
                                          </p:stCondLst>
                                        </p:cTn>
                                        <p:tgtEl>
                                          <p:spTgt spid="995"/>
                                        </p:tgtEl>
                                        <p:attrNameLst>
                                          <p:attrName>style.visibility</p:attrName>
                                        </p:attrNameLst>
                                      </p:cBhvr>
                                      <p:to>
                                        <p:strVal val="visible"/>
                                      </p:to>
                                    </p:set>
                                    <p:animEffect filter="fade" transition="in">
                                      <p:cBhvr additive="repl">
                                        <p:cTn id="974" dur="1000"/>
                                        <p:tgtEl>
                                          <p:spTgt spid="99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a:blip r:embed="rId1"/>
          <a:stretch>
            <a:fillRect/>
          </a:stretch>
        </a:blipFill>
      </p:bgPr>
    </p:bg>
    <p:spTree>
      <p:nvGrpSpPr>
        <p:cNvPr id="1" name=""/>
        <p:cNvGrpSpPr/>
        <p:nvPr/>
      </p:nvGrpSpPr>
      <p:grpSpPr>
        <a:xfrm>
          <a:off x="0" y="0"/>
          <a:ext cx="0" cy="0"/>
          <a:chOff x="0" y="0"/>
          <a:chExt cx="0" cy="0"/>
        </a:xfrm>
      </p:grpSpPr>
      <p:sp>
        <p:nvSpPr>
          <p:cNvPr id="999" name="CustomShape 1"/>
          <p:cNvSpPr/>
          <p:nvPr/>
        </p:nvSpPr>
        <p:spPr>
          <a:xfrm>
            <a:off x="1663920" y="2341440"/>
            <a:ext cx="10363320" cy="2117160"/>
          </a:xfrm>
          <a:custGeom>
            <a:avLst/>
            <a:gdLst/>
            <a:ahLst/>
            <a:rect l="l" t="t" r="r" b="b"/>
            <a:pathLst>
              <a:path w="10363634" h="2117524">
                <a:moveTo>
                  <a:pt x="308562" y="0"/>
                </a:moveTo>
                <a:lnTo>
                  <a:pt x="10363634" y="0"/>
                </a:lnTo>
                <a:lnTo>
                  <a:pt x="10363634" y="2117524"/>
                </a:lnTo>
                <a:lnTo>
                  <a:pt x="1808961" y="2117524"/>
                </a:lnTo>
                <a:lnTo>
                  <a:pt x="0" y="308563"/>
                </a:lnTo>
                <a:close/>
              </a:path>
            </a:pathLst>
          </a:custGeom>
          <a:solidFill>
            <a:srgbClr val="262626"/>
          </a:solidFill>
          <a:ln w="12600">
            <a:noFill/>
          </a:ln>
        </p:spPr>
        <p:style>
          <a:lnRef idx="0"/>
          <a:fillRef idx="0"/>
          <a:effectRef idx="0"/>
          <a:fontRef idx="minor"/>
        </p:style>
      </p:sp>
      <p:sp>
        <p:nvSpPr>
          <p:cNvPr id="1000" name="CustomShape 2"/>
          <p:cNvSpPr/>
          <p:nvPr/>
        </p:nvSpPr>
        <p:spPr>
          <a:xfrm rot="5400000">
            <a:off x="7933680" y="2934000"/>
            <a:ext cx="1077120" cy="978480"/>
          </a:xfrm>
          <a:custGeom>
            <a:avLst/>
            <a:gdLst/>
            <a:ahLst/>
            <a:rect l="l" t="t" r="r" b="b"/>
            <a:pathLst>
              <a:path w="1077431" h="978957">
                <a:moveTo>
                  <a:pt x="225682" y="530200"/>
                </a:moveTo>
                <a:cubicBezTo>
                  <a:pt x="225682" y="547762"/>
                  <a:pt x="227468" y="564505"/>
                  <a:pt x="231040" y="580430"/>
                </a:cubicBezTo>
                <a:cubicBezTo>
                  <a:pt x="234612" y="596354"/>
                  <a:pt x="239002" y="610940"/>
                  <a:pt x="244211" y="624185"/>
                </a:cubicBezTo>
                <a:cubicBezTo>
                  <a:pt x="249420" y="637431"/>
                  <a:pt x="254704" y="648444"/>
                  <a:pt x="260061" y="657225"/>
                </a:cubicBezTo>
                <a:cubicBezTo>
                  <a:pt x="265419" y="666006"/>
                  <a:pt x="269661" y="672182"/>
                  <a:pt x="272786" y="675754"/>
                </a:cubicBezTo>
                <a:cubicBezTo>
                  <a:pt x="275912" y="679326"/>
                  <a:pt x="278516" y="681707"/>
                  <a:pt x="280600" y="682898"/>
                </a:cubicBezTo>
                <a:cubicBezTo>
                  <a:pt x="282683" y="684089"/>
                  <a:pt x="284916" y="685056"/>
                  <a:pt x="287297" y="685800"/>
                </a:cubicBezTo>
                <a:cubicBezTo>
                  <a:pt x="289678" y="686544"/>
                  <a:pt x="292506" y="687065"/>
                  <a:pt x="295780" y="687363"/>
                </a:cubicBezTo>
                <a:cubicBezTo>
                  <a:pt x="299054" y="687661"/>
                  <a:pt x="302924" y="687809"/>
                  <a:pt x="307389" y="687809"/>
                </a:cubicBezTo>
                <a:cubicBezTo>
                  <a:pt x="313640" y="687809"/>
                  <a:pt x="318997" y="687502"/>
                  <a:pt x="323462" y="686889"/>
                </a:cubicBezTo>
                <a:cubicBezTo>
                  <a:pt x="327927" y="686275"/>
                  <a:pt x="331499" y="685430"/>
                  <a:pt x="334178" y="684356"/>
                </a:cubicBezTo>
                <a:cubicBezTo>
                  <a:pt x="336857" y="683282"/>
                  <a:pt x="338792" y="681899"/>
                  <a:pt x="339982" y="680209"/>
                </a:cubicBezTo>
                <a:cubicBezTo>
                  <a:pt x="341173" y="678518"/>
                  <a:pt x="341768" y="676598"/>
                  <a:pt x="341768" y="674450"/>
                </a:cubicBezTo>
                <a:cubicBezTo>
                  <a:pt x="341768" y="670762"/>
                  <a:pt x="339238" y="665156"/>
                  <a:pt x="334178" y="657633"/>
                </a:cubicBezTo>
                <a:cubicBezTo>
                  <a:pt x="329118" y="650111"/>
                  <a:pt x="323611" y="640744"/>
                  <a:pt x="317658" y="629533"/>
                </a:cubicBezTo>
                <a:cubicBezTo>
                  <a:pt x="311705" y="618322"/>
                  <a:pt x="306198" y="605268"/>
                  <a:pt x="301138" y="590371"/>
                </a:cubicBezTo>
                <a:cubicBezTo>
                  <a:pt x="296078" y="575474"/>
                  <a:pt x="293548" y="558659"/>
                  <a:pt x="293548" y="539925"/>
                </a:cubicBezTo>
                <a:cubicBezTo>
                  <a:pt x="293548" y="523954"/>
                  <a:pt x="296078" y="509826"/>
                  <a:pt x="301138" y="497541"/>
                </a:cubicBezTo>
                <a:cubicBezTo>
                  <a:pt x="306198" y="485255"/>
                  <a:pt x="313044" y="475043"/>
                  <a:pt x="321676" y="466904"/>
                </a:cubicBezTo>
                <a:cubicBezTo>
                  <a:pt x="330308" y="458765"/>
                  <a:pt x="340354" y="452546"/>
                  <a:pt x="351814" y="448246"/>
                </a:cubicBezTo>
                <a:cubicBezTo>
                  <a:pt x="363274" y="443946"/>
                  <a:pt x="375403" y="441796"/>
                  <a:pt x="388202" y="441796"/>
                </a:cubicBezTo>
                <a:cubicBezTo>
                  <a:pt x="401002" y="441796"/>
                  <a:pt x="414694" y="443176"/>
                  <a:pt x="429279" y="445937"/>
                </a:cubicBezTo>
                <a:cubicBezTo>
                  <a:pt x="443864" y="448697"/>
                  <a:pt x="460086" y="454448"/>
                  <a:pt x="477946" y="463189"/>
                </a:cubicBezTo>
                <a:cubicBezTo>
                  <a:pt x="495805" y="471930"/>
                  <a:pt x="515599" y="484353"/>
                  <a:pt x="537328" y="500457"/>
                </a:cubicBezTo>
                <a:cubicBezTo>
                  <a:pt x="559057" y="516560"/>
                  <a:pt x="583614" y="537956"/>
                  <a:pt x="610998" y="564642"/>
                </a:cubicBezTo>
                <a:lnTo>
                  <a:pt x="729763" y="680121"/>
                </a:lnTo>
                <a:cubicBezTo>
                  <a:pt x="733633" y="683800"/>
                  <a:pt x="737279" y="686791"/>
                  <a:pt x="740702" y="689093"/>
                </a:cubicBezTo>
                <a:cubicBezTo>
                  <a:pt x="744125" y="691395"/>
                  <a:pt x="747548" y="693313"/>
                  <a:pt x="750971" y="694845"/>
                </a:cubicBezTo>
                <a:cubicBezTo>
                  <a:pt x="754394" y="696377"/>
                  <a:pt x="758338" y="697374"/>
                  <a:pt x="762803" y="697834"/>
                </a:cubicBezTo>
                <a:cubicBezTo>
                  <a:pt x="767268" y="698295"/>
                  <a:pt x="772477" y="698525"/>
                  <a:pt x="778430" y="698525"/>
                </a:cubicBezTo>
                <a:cubicBezTo>
                  <a:pt x="784978" y="698525"/>
                  <a:pt x="790485" y="698004"/>
                  <a:pt x="794950" y="696962"/>
                </a:cubicBezTo>
                <a:cubicBezTo>
                  <a:pt x="799415" y="695921"/>
                  <a:pt x="802838" y="694283"/>
                  <a:pt x="805219" y="692051"/>
                </a:cubicBezTo>
                <a:cubicBezTo>
                  <a:pt x="807600" y="689819"/>
                  <a:pt x="809312" y="687140"/>
                  <a:pt x="810353" y="684014"/>
                </a:cubicBezTo>
                <a:cubicBezTo>
                  <a:pt x="811395" y="680889"/>
                  <a:pt x="811916" y="677243"/>
                  <a:pt x="811916" y="673075"/>
                </a:cubicBezTo>
                <a:lnTo>
                  <a:pt x="811916" y="353839"/>
                </a:lnTo>
                <a:cubicBezTo>
                  <a:pt x="811916" y="351160"/>
                  <a:pt x="811246" y="348704"/>
                  <a:pt x="809907" y="346472"/>
                </a:cubicBezTo>
                <a:cubicBezTo>
                  <a:pt x="808568" y="344239"/>
                  <a:pt x="806484" y="342454"/>
                  <a:pt x="803656" y="341114"/>
                </a:cubicBezTo>
                <a:cubicBezTo>
                  <a:pt x="800828" y="339775"/>
                  <a:pt x="797331" y="338733"/>
                  <a:pt x="793164" y="337989"/>
                </a:cubicBezTo>
                <a:cubicBezTo>
                  <a:pt x="788997" y="337245"/>
                  <a:pt x="784234" y="336872"/>
                  <a:pt x="778876" y="336872"/>
                </a:cubicBezTo>
                <a:cubicBezTo>
                  <a:pt x="773519" y="336872"/>
                  <a:pt x="768830" y="337245"/>
                  <a:pt x="764812" y="337989"/>
                </a:cubicBezTo>
                <a:cubicBezTo>
                  <a:pt x="760794" y="338733"/>
                  <a:pt x="757445" y="339923"/>
                  <a:pt x="754766" y="341561"/>
                </a:cubicBezTo>
                <a:cubicBezTo>
                  <a:pt x="752087" y="343198"/>
                  <a:pt x="750078" y="345132"/>
                  <a:pt x="748739" y="347365"/>
                </a:cubicBezTo>
                <a:cubicBezTo>
                  <a:pt x="747399" y="349597"/>
                  <a:pt x="746729" y="351904"/>
                  <a:pt x="746729" y="354285"/>
                </a:cubicBezTo>
                <a:lnTo>
                  <a:pt x="746729" y="605656"/>
                </a:lnTo>
                <a:lnTo>
                  <a:pt x="651182" y="514127"/>
                </a:lnTo>
                <a:cubicBezTo>
                  <a:pt x="617249" y="481087"/>
                  <a:pt x="587260" y="454596"/>
                  <a:pt x="561215" y="434653"/>
                </a:cubicBezTo>
                <a:cubicBezTo>
                  <a:pt x="535170" y="414710"/>
                  <a:pt x="511507" y="399455"/>
                  <a:pt x="490224" y="388888"/>
                </a:cubicBezTo>
                <a:cubicBezTo>
                  <a:pt x="468942" y="378321"/>
                  <a:pt x="449148" y="371401"/>
                  <a:pt x="430842" y="368126"/>
                </a:cubicBezTo>
                <a:cubicBezTo>
                  <a:pt x="412536" y="364852"/>
                  <a:pt x="394156" y="363215"/>
                  <a:pt x="375701" y="363215"/>
                </a:cubicBezTo>
                <a:cubicBezTo>
                  <a:pt x="355163" y="363215"/>
                  <a:pt x="335815" y="366638"/>
                  <a:pt x="317658" y="373484"/>
                </a:cubicBezTo>
                <a:cubicBezTo>
                  <a:pt x="299501" y="380330"/>
                  <a:pt x="283576" y="390674"/>
                  <a:pt x="269884" y="404515"/>
                </a:cubicBezTo>
                <a:cubicBezTo>
                  <a:pt x="256192" y="418356"/>
                  <a:pt x="245402" y="435769"/>
                  <a:pt x="237514" y="456754"/>
                </a:cubicBezTo>
                <a:cubicBezTo>
                  <a:pt x="229626" y="477738"/>
                  <a:pt x="225682" y="502220"/>
                  <a:pt x="225682" y="530200"/>
                </a:cubicBezTo>
                <a:close/>
                <a:moveTo>
                  <a:pt x="0" y="489479"/>
                </a:moveTo>
                <a:lnTo>
                  <a:pt x="244739" y="0"/>
                </a:lnTo>
                <a:lnTo>
                  <a:pt x="832692" y="0"/>
                </a:lnTo>
                <a:lnTo>
                  <a:pt x="1077431" y="489479"/>
                </a:lnTo>
                <a:lnTo>
                  <a:pt x="832692" y="978957"/>
                </a:lnTo>
                <a:lnTo>
                  <a:pt x="244739" y="978957"/>
                </a:lnTo>
                <a:close/>
              </a:path>
            </a:pathLst>
          </a:custGeom>
          <a:solidFill>
            <a:srgbClr val="ffffff">
              <a:alpha val="75000"/>
            </a:srgbClr>
          </a:solidFill>
          <a:ln w="12600">
            <a:noFill/>
          </a:ln>
        </p:spPr>
        <p:style>
          <a:lnRef idx="0"/>
          <a:fillRef idx="0"/>
          <a:effectRef idx="0"/>
          <a:fontRef idx="minor"/>
        </p:style>
      </p:sp>
      <p:sp>
        <p:nvSpPr>
          <p:cNvPr id="1001" name="CustomShape 3"/>
          <p:cNvSpPr/>
          <p:nvPr/>
        </p:nvSpPr>
        <p:spPr>
          <a:xfrm>
            <a:off x="4251960" y="2505600"/>
            <a:ext cx="2919600" cy="700200"/>
          </a:xfrm>
          <a:prstGeom prst="rect">
            <a:avLst/>
          </a:prstGeom>
          <a:noFill/>
          <a:ln>
            <a:noFill/>
          </a:ln>
        </p:spPr>
        <p:style>
          <a:lnRef idx="0"/>
          <a:fillRef idx="0"/>
          <a:effectRef idx="0"/>
          <a:fontRef idx="minor"/>
        </p:style>
        <p:txBody>
          <a:bodyPr lIns="90000" rIns="90000" tIns="45000" bIns="45000"/>
          <a:p>
            <a:pPr algn="ctr">
              <a:lnSpc>
                <a:spcPct val="100000"/>
              </a:lnSpc>
            </a:pPr>
            <a:r>
              <a:rPr b="1" lang="en-US" sz="2000" spc="-1" strike="noStrike">
                <a:solidFill>
                  <a:srgbClr val="d9d9d9"/>
                </a:solidFill>
                <a:uFill>
                  <a:solidFill>
                    <a:srgbClr val="ffffff"/>
                  </a:solidFill>
                </a:uFill>
                <a:latin typeface="Calibri"/>
              </a:rPr>
              <a:t>Lorem Ipsum</a:t>
            </a:r>
            <a:endParaRPr b="0" lang="en-US" sz="1800" spc="-1" strike="noStrike">
              <a:solidFill>
                <a:srgbClr val="ffffff"/>
              </a:solidFill>
              <a:uFill>
                <a:solidFill>
                  <a:srgbClr val="ffffff"/>
                </a:solidFill>
              </a:uFill>
              <a:latin typeface="Arial"/>
            </a:endParaRPr>
          </a:p>
          <a:p>
            <a:pPr algn="ctr">
              <a:lnSpc>
                <a:spcPct val="100000"/>
              </a:lnSpc>
            </a:pPr>
            <a:endParaRPr b="0" lang="en-US" sz="1800" spc="-1" strike="noStrike">
              <a:solidFill>
                <a:srgbClr val="ffffff"/>
              </a:solidFill>
              <a:uFill>
                <a:solidFill>
                  <a:srgbClr val="ffffff"/>
                </a:solidFill>
              </a:uFill>
              <a:latin typeface="Arial"/>
            </a:endParaRPr>
          </a:p>
        </p:txBody>
      </p:sp>
      <p:sp>
        <p:nvSpPr>
          <p:cNvPr id="1002" name="CustomShape 4"/>
          <p:cNvSpPr/>
          <p:nvPr/>
        </p:nvSpPr>
        <p:spPr>
          <a:xfrm>
            <a:off x="10318680" y="2594520"/>
            <a:ext cx="1142640" cy="1142640"/>
          </a:xfrm>
          <a:prstGeom prst="ellipse">
            <a:avLst/>
          </a:prstGeom>
          <a:blipFill>
            <a:blip r:embed="rId2"/>
            <a:stretch>
              <a:fillRect l="-2990" t="-2991" r="-2990" b="-2991"/>
            </a:stretch>
          </a:blipFill>
          <a:ln w="12600">
            <a:noFill/>
          </a:ln>
          <a:effectLst>
            <a:outerShdw dist="37674" dir="2700000">
              <a:srgbClr val="000000">
                <a:alpha val="40000"/>
              </a:srgbClr>
            </a:outerShdw>
          </a:effectLst>
        </p:spPr>
        <p:style>
          <a:lnRef idx="0"/>
          <a:fillRef idx="0"/>
          <a:effectRef idx="0"/>
          <a:fontRef idx="minor"/>
        </p:style>
      </p:sp>
      <p:sp>
        <p:nvSpPr>
          <p:cNvPr id="1003" name="CustomShape 5"/>
          <p:cNvSpPr/>
          <p:nvPr/>
        </p:nvSpPr>
        <p:spPr>
          <a:xfrm>
            <a:off x="4234680" y="2802600"/>
            <a:ext cx="3022560" cy="1155240"/>
          </a:xfrm>
          <a:prstGeom prst="rect">
            <a:avLst/>
          </a:prstGeom>
          <a:noFill/>
          <a:ln>
            <a:noFill/>
          </a:ln>
        </p:spPr>
        <p:style>
          <a:lnRef idx="0"/>
          <a:fillRef idx="0"/>
          <a:effectRef idx="0"/>
          <a:fontRef idx="minor"/>
        </p:style>
        <p:txBody>
          <a:bodyPr lIns="90000" rIns="90000" tIns="45000" bIns="45000"/>
          <a:p>
            <a:pPr>
              <a:lnSpc>
                <a:spcPct val="100000"/>
              </a:lnSpc>
            </a:pPr>
            <a:r>
              <a:rPr b="0" lang="en-US" sz="1400" spc="-1" strike="noStrike">
                <a:solidFill>
                  <a:srgbClr val="d9d9d9"/>
                </a:solidFill>
                <a:uFill>
                  <a:solidFill>
                    <a:srgbClr val="ffffff"/>
                  </a:solidFill>
                </a:uFill>
                <a:latin typeface="Calibri"/>
              </a:rPr>
              <a:t>Lorem ipsum dolor sit amet, consectetur adipiscing elit, sed do eiusmod tempor incididunt ut labore et dolore magna aliqua. Ut enim ad</a:t>
            </a:r>
            <a:endParaRPr b="0" lang="en-US" sz="1800" spc="-1" strike="noStrike">
              <a:solidFill>
                <a:srgbClr val="ffffff"/>
              </a:solidFill>
              <a:uFill>
                <a:solidFill>
                  <a:srgbClr val="ffffff"/>
                </a:solidFill>
              </a:uFill>
              <a:latin typeface="Arial"/>
            </a:endParaRPr>
          </a:p>
        </p:txBody>
      </p:sp>
      <p:sp>
        <p:nvSpPr>
          <p:cNvPr id="1004" name="Line 6"/>
          <p:cNvSpPr/>
          <p:nvPr/>
        </p:nvSpPr>
        <p:spPr>
          <a:xfrm flipV="1">
            <a:off x="954720" y="4134960"/>
            <a:ext cx="360" cy="1800"/>
          </a:xfrm>
          <a:prstGeom prst="line">
            <a:avLst/>
          </a:prstGeom>
          <a:ln w="6480">
            <a:solidFill>
              <a:srgbClr val="5b9bd5"/>
            </a:solidFill>
            <a:miter/>
          </a:ln>
        </p:spPr>
        <p:style>
          <a:lnRef idx="0"/>
          <a:fillRef idx="0"/>
          <a:effectRef idx="0"/>
          <a:fontRef idx="minor"/>
        </p:style>
      </p:sp>
      <p:sp>
        <p:nvSpPr>
          <p:cNvPr id="1005" name="CustomShape 7"/>
          <p:cNvSpPr/>
          <p:nvPr/>
        </p:nvSpPr>
        <p:spPr>
          <a:xfrm rot="5400000">
            <a:off x="8640" y="0"/>
            <a:ext cx="4318200" cy="4318200"/>
          </a:xfrm>
          <a:custGeom>
            <a:avLst/>
            <a:gdLst/>
            <a:ahLst/>
            <a:rect l="l" t="t" r="r" b="b"/>
            <a:pathLst>
              <a:path w="4318631" h="4318631">
                <a:moveTo>
                  <a:pt x="0" y="0"/>
                </a:moveTo>
                <a:lnTo>
                  <a:pt x="4318631" y="4318631"/>
                </a:lnTo>
                <a:lnTo>
                  <a:pt x="0" y="4318631"/>
                </a:lnTo>
                <a:close/>
              </a:path>
            </a:pathLst>
          </a:custGeom>
          <a:solidFill>
            <a:srgbClr val="000000">
              <a:alpha val="60000"/>
            </a:srgbClr>
          </a:solidFill>
          <a:ln w="12600">
            <a:noFill/>
          </a:ln>
          <a:effectLst>
            <a:outerShdw dist="37674" dir="2700000">
              <a:srgbClr val="000000">
                <a:alpha val="40000"/>
              </a:srgbClr>
            </a:outerShdw>
          </a:effectLst>
        </p:spPr>
        <p:style>
          <a:lnRef idx="0"/>
          <a:fillRef idx="0"/>
          <a:effectRef idx="0"/>
          <a:fontRef idx="minor"/>
        </p:style>
      </p:sp>
      <p:sp>
        <p:nvSpPr>
          <p:cNvPr id="1006" name="CustomShape 8"/>
          <p:cNvSpPr/>
          <p:nvPr/>
        </p:nvSpPr>
        <p:spPr>
          <a:xfrm rot="16200000">
            <a:off x="0" y="968400"/>
            <a:ext cx="5889240" cy="5889240"/>
          </a:xfrm>
          <a:custGeom>
            <a:avLst/>
            <a:gdLst/>
            <a:ahLst/>
            <a:rect l="l" t="t" r="r" b="b"/>
            <a:pathLst>
              <a:path w="5889669" h="5889669">
                <a:moveTo>
                  <a:pt x="1194492" y="0"/>
                </a:moveTo>
                <a:lnTo>
                  <a:pt x="5889669" y="0"/>
                </a:lnTo>
                <a:lnTo>
                  <a:pt x="0" y="5889669"/>
                </a:lnTo>
                <a:lnTo>
                  <a:pt x="0" y="1194492"/>
                </a:lnTo>
                <a:close/>
              </a:path>
            </a:pathLst>
          </a:custGeom>
          <a:solidFill>
            <a:srgbClr val="000000">
              <a:alpha val="60000"/>
            </a:srgbClr>
          </a:solidFill>
          <a:ln w="12600">
            <a:noFill/>
          </a:ln>
          <a:effectLst>
            <a:outerShdw dist="37674" dir="-2700000">
              <a:srgbClr val="000000">
                <a:alpha val="40000"/>
              </a:srgbClr>
            </a:outerShdw>
          </a:effectLst>
        </p:spPr>
        <p:style>
          <a:lnRef idx="0"/>
          <a:fillRef idx="0"/>
          <a:effectRef idx="0"/>
          <a:fontRef idx="minor"/>
        </p:style>
      </p:sp>
      <p:sp>
        <p:nvSpPr>
          <p:cNvPr id="1007" name="CustomShape 9"/>
          <p:cNvSpPr/>
          <p:nvPr/>
        </p:nvSpPr>
        <p:spPr>
          <a:xfrm>
            <a:off x="6929640" y="1077840"/>
            <a:ext cx="3118680" cy="1644840"/>
          </a:xfrm>
          <a:prstGeom prst="rect">
            <a:avLst/>
          </a:prstGeom>
          <a:gradFill>
            <a:gsLst>
              <a:gs pos="0">
                <a:srgbClr val="bdd7ee"/>
              </a:gs>
              <a:gs pos="100000">
                <a:srgbClr val="255e91"/>
              </a:gs>
            </a:gsLst>
            <a:path path="circle"/>
          </a:gradFill>
          <a:ln w="12600">
            <a:noFill/>
          </a:ln>
        </p:spPr>
        <p:style>
          <a:lnRef idx="0"/>
          <a:fillRef idx="0"/>
          <a:effectRef idx="0"/>
          <a:fontRef idx="minor"/>
        </p:style>
      </p:sp>
      <p:sp>
        <p:nvSpPr>
          <p:cNvPr id="1008" name="CustomShape 10"/>
          <p:cNvSpPr/>
          <p:nvPr/>
        </p:nvSpPr>
        <p:spPr>
          <a:xfrm rot="5400000">
            <a:off x="6931800" y="2404800"/>
            <a:ext cx="319680" cy="319680"/>
          </a:xfrm>
          <a:prstGeom prst="rtTriangle">
            <a:avLst/>
          </a:prstGeom>
          <a:solidFill>
            <a:srgbClr val="3b3838"/>
          </a:solidFill>
          <a:ln w="12600">
            <a:noFill/>
          </a:ln>
          <a:effectLst>
            <a:outerShdw dist="0" dir="0">
              <a:srgbClr val="000000">
                <a:alpha val="40000"/>
              </a:srgbClr>
            </a:outerShdw>
          </a:effectLst>
        </p:spPr>
        <p:style>
          <a:lnRef idx="0"/>
          <a:fillRef idx="0"/>
          <a:effectRef idx="0"/>
          <a:fontRef idx="minor"/>
        </p:style>
      </p:sp>
      <p:sp>
        <p:nvSpPr>
          <p:cNvPr id="1009" name="CustomShape 11"/>
          <p:cNvSpPr/>
          <p:nvPr/>
        </p:nvSpPr>
        <p:spPr>
          <a:xfrm rot="10800000">
            <a:off x="10059840" y="2724840"/>
            <a:ext cx="319680" cy="319680"/>
          </a:xfrm>
          <a:prstGeom prst="rtTriangle">
            <a:avLst/>
          </a:prstGeom>
          <a:solidFill>
            <a:srgbClr val="3b3838"/>
          </a:solidFill>
          <a:ln w="12600">
            <a:noFill/>
          </a:ln>
          <a:effectLst>
            <a:outerShdw dist="0" dir="0">
              <a:srgbClr val="000000">
                <a:alpha val="40000"/>
              </a:srgbClr>
            </a:outerShdw>
          </a:effectLst>
        </p:spPr>
        <p:style>
          <a:lnRef idx="0"/>
          <a:fillRef idx="0"/>
          <a:effectRef idx="0"/>
          <a:fontRef idx="minor"/>
        </p:style>
      </p:sp>
      <p:sp>
        <p:nvSpPr>
          <p:cNvPr id="1010" name="CustomShape 12"/>
          <p:cNvSpPr/>
          <p:nvPr/>
        </p:nvSpPr>
        <p:spPr>
          <a:xfrm>
            <a:off x="1922400" y="771840"/>
            <a:ext cx="5338800" cy="1623960"/>
          </a:xfrm>
          <a:custGeom>
            <a:avLst/>
            <a:gdLst/>
            <a:ahLst/>
            <a:rect l="l" t="t" r="r" b="b"/>
            <a:pathLst>
              <a:path w="5339169" h="1624405">
                <a:moveTo>
                  <a:pt x="1624405" y="0"/>
                </a:moveTo>
                <a:lnTo>
                  <a:pt x="5339169" y="0"/>
                </a:lnTo>
                <a:lnTo>
                  <a:pt x="5339169" y="1624405"/>
                </a:lnTo>
                <a:lnTo>
                  <a:pt x="0" y="1624405"/>
                </a:lnTo>
                <a:close/>
              </a:path>
            </a:pathLst>
          </a:custGeom>
          <a:gradFill>
            <a:gsLst>
              <a:gs pos="0">
                <a:srgbClr val="408bce"/>
              </a:gs>
              <a:gs pos="100000">
                <a:srgbClr val="2b6da9"/>
              </a:gs>
            </a:gsLst>
            <a:path path="circle"/>
          </a:gradFill>
          <a:ln w="12600">
            <a:noFill/>
          </a:ln>
          <a:effectLst>
            <a:outerShdw dist="37674" dir="2700000">
              <a:srgbClr val="000000">
                <a:alpha val="40000"/>
              </a:srgbClr>
            </a:outerShdw>
          </a:effectLst>
        </p:spPr>
        <p:style>
          <a:lnRef idx="0"/>
          <a:fillRef idx="0"/>
          <a:effectRef idx="0"/>
          <a:fontRef idx="minor"/>
        </p:style>
      </p:sp>
      <p:sp>
        <p:nvSpPr>
          <p:cNvPr id="1011" name="CustomShape 13"/>
          <p:cNvSpPr/>
          <p:nvPr/>
        </p:nvSpPr>
        <p:spPr>
          <a:xfrm>
            <a:off x="9739440" y="771840"/>
            <a:ext cx="2295000" cy="1623960"/>
          </a:xfrm>
          <a:prstGeom prst="rect">
            <a:avLst/>
          </a:prstGeom>
          <a:gradFill>
            <a:gsLst>
              <a:gs pos="0">
                <a:srgbClr val="408bce"/>
              </a:gs>
              <a:gs pos="100000">
                <a:srgbClr val="2b6da9"/>
              </a:gs>
            </a:gsLst>
            <a:path path="circle"/>
          </a:gradFill>
          <a:ln w="12600">
            <a:noFill/>
          </a:ln>
          <a:effectLst>
            <a:outerShdw dist="37674" dir="8100000">
              <a:srgbClr val="000000">
                <a:alpha val="40000"/>
              </a:srgbClr>
            </a:outerShdw>
          </a:effectLst>
        </p:spPr>
        <p:style>
          <a:lnRef idx="0"/>
          <a:fillRef idx="0"/>
          <a:effectRef idx="0"/>
          <a:fontRef idx="minor"/>
        </p:style>
      </p:sp>
      <p:sp>
        <p:nvSpPr>
          <p:cNvPr id="1012" name="CustomShape 14"/>
          <p:cNvSpPr/>
          <p:nvPr/>
        </p:nvSpPr>
        <p:spPr>
          <a:xfrm rot="5400000">
            <a:off x="7930440" y="1310760"/>
            <a:ext cx="1077120" cy="978480"/>
          </a:xfrm>
          <a:custGeom>
            <a:avLst/>
            <a:gdLst/>
            <a:ahLst/>
            <a:rect l="l" t="t" r="r" b="b"/>
            <a:pathLst>
              <a:path w="1077431" h="978957">
                <a:moveTo>
                  <a:pt x="230147" y="491803"/>
                </a:moveTo>
                <a:cubicBezTo>
                  <a:pt x="230147" y="497160"/>
                  <a:pt x="230221" y="501625"/>
                  <a:pt x="230370" y="505197"/>
                </a:cubicBezTo>
                <a:cubicBezTo>
                  <a:pt x="230519" y="508769"/>
                  <a:pt x="230891" y="511894"/>
                  <a:pt x="231486" y="514573"/>
                </a:cubicBezTo>
                <a:cubicBezTo>
                  <a:pt x="232082" y="517252"/>
                  <a:pt x="232677" y="519485"/>
                  <a:pt x="233272" y="521271"/>
                </a:cubicBezTo>
                <a:cubicBezTo>
                  <a:pt x="233868" y="523056"/>
                  <a:pt x="234612" y="524545"/>
                  <a:pt x="235505" y="525735"/>
                </a:cubicBezTo>
                <a:lnTo>
                  <a:pt x="320783" y="658788"/>
                </a:lnTo>
                <a:cubicBezTo>
                  <a:pt x="322569" y="661467"/>
                  <a:pt x="324355" y="663625"/>
                  <a:pt x="326141" y="665262"/>
                </a:cubicBezTo>
                <a:cubicBezTo>
                  <a:pt x="327927" y="666899"/>
                  <a:pt x="330011" y="668164"/>
                  <a:pt x="332392" y="669057"/>
                </a:cubicBezTo>
                <a:cubicBezTo>
                  <a:pt x="334773" y="669950"/>
                  <a:pt x="337750" y="670620"/>
                  <a:pt x="341322" y="671066"/>
                </a:cubicBezTo>
                <a:cubicBezTo>
                  <a:pt x="344893" y="671513"/>
                  <a:pt x="349209" y="671736"/>
                  <a:pt x="354270" y="671736"/>
                </a:cubicBezTo>
                <a:cubicBezTo>
                  <a:pt x="361116" y="671736"/>
                  <a:pt x="366771" y="671364"/>
                  <a:pt x="371236" y="670620"/>
                </a:cubicBezTo>
                <a:cubicBezTo>
                  <a:pt x="375701" y="669876"/>
                  <a:pt x="378901" y="668462"/>
                  <a:pt x="380835" y="666378"/>
                </a:cubicBezTo>
                <a:cubicBezTo>
                  <a:pt x="382770" y="664295"/>
                  <a:pt x="383440" y="661541"/>
                  <a:pt x="382845" y="658118"/>
                </a:cubicBezTo>
                <a:cubicBezTo>
                  <a:pt x="382249" y="654695"/>
                  <a:pt x="380463" y="650156"/>
                  <a:pt x="377487" y="644500"/>
                </a:cubicBezTo>
                <a:lnTo>
                  <a:pt x="310961" y="532879"/>
                </a:lnTo>
                <a:lnTo>
                  <a:pt x="750301" y="532879"/>
                </a:lnTo>
                <a:lnTo>
                  <a:pt x="750301" y="653430"/>
                </a:lnTo>
                <a:cubicBezTo>
                  <a:pt x="750301" y="655811"/>
                  <a:pt x="750971" y="657969"/>
                  <a:pt x="752310" y="659904"/>
                </a:cubicBezTo>
                <a:cubicBezTo>
                  <a:pt x="753650" y="661839"/>
                  <a:pt x="755585" y="663476"/>
                  <a:pt x="758115" y="664815"/>
                </a:cubicBezTo>
                <a:cubicBezTo>
                  <a:pt x="760645" y="666155"/>
                  <a:pt x="763845" y="667271"/>
                  <a:pt x="767714" y="668164"/>
                </a:cubicBezTo>
                <a:cubicBezTo>
                  <a:pt x="771584" y="669057"/>
                  <a:pt x="776197" y="669504"/>
                  <a:pt x="781555" y="669504"/>
                </a:cubicBezTo>
                <a:cubicBezTo>
                  <a:pt x="787211" y="669504"/>
                  <a:pt x="791973" y="669057"/>
                  <a:pt x="795843" y="668164"/>
                </a:cubicBezTo>
                <a:cubicBezTo>
                  <a:pt x="799712" y="667271"/>
                  <a:pt x="802838" y="666006"/>
                  <a:pt x="805219" y="664369"/>
                </a:cubicBezTo>
                <a:cubicBezTo>
                  <a:pt x="807600" y="662732"/>
                  <a:pt x="809312" y="661020"/>
                  <a:pt x="810353" y="659234"/>
                </a:cubicBezTo>
                <a:cubicBezTo>
                  <a:pt x="811395" y="657448"/>
                  <a:pt x="811916" y="655514"/>
                  <a:pt x="811916" y="653430"/>
                </a:cubicBezTo>
                <a:lnTo>
                  <a:pt x="811916" y="351606"/>
                </a:lnTo>
                <a:cubicBezTo>
                  <a:pt x="811916" y="349523"/>
                  <a:pt x="811395" y="347514"/>
                  <a:pt x="810353" y="345579"/>
                </a:cubicBezTo>
                <a:cubicBezTo>
                  <a:pt x="809312" y="343644"/>
                  <a:pt x="807600" y="341933"/>
                  <a:pt x="805219" y="340444"/>
                </a:cubicBezTo>
                <a:cubicBezTo>
                  <a:pt x="802838" y="338956"/>
                  <a:pt x="799712" y="337765"/>
                  <a:pt x="795843" y="336872"/>
                </a:cubicBezTo>
                <a:cubicBezTo>
                  <a:pt x="791973" y="335979"/>
                  <a:pt x="787211" y="335533"/>
                  <a:pt x="781555" y="335533"/>
                </a:cubicBezTo>
                <a:cubicBezTo>
                  <a:pt x="776197" y="335533"/>
                  <a:pt x="771584" y="335905"/>
                  <a:pt x="767714" y="336649"/>
                </a:cubicBezTo>
                <a:cubicBezTo>
                  <a:pt x="763845" y="337393"/>
                  <a:pt x="760645" y="338435"/>
                  <a:pt x="758115" y="339775"/>
                </a:cubicBezTo>
                <a:cubicBezTo>
                  <a:pt x="755585" y="341114"/>
                  <a:pt x="753650" y="342826"/>
                  <a:pt x="752310" y="344909"/>
                </a:cubicBezTo>
                <a:cubicBezTo>
                  <a:pt x="750971" y="346993"/>
                  <a:pt x="750301" y="349225"/>
                  <a:pt x="750301" y="351606"/>
                </a:cubicBezTo>
                <a:lnTo>
                  <a:pt x="750301" y="456084"/>
                </a:lnTo>
                <a:lnTo>
                  <a:pt x="242648" y="456084"/>
                </a:lnTo>
                <a:cubicBezTo>
                  <a:pt x="240863" y="456084"/>
                  <a:pt x="239151" y="456530"/>
                  <a:pt x="237514" y="457423"/>
                </a:cubicBezTo>
                <a:cubicBezTo>
                  <a:pt x="235877" y="458316"/>
                  <a:pt x="234537" y="460102"/>
                  <a:pt x="233496" y="462781"/>
                </a:cubicBezTo>
                <a:cubicBezTo>
                  <a:pt x="232454" y="465460"/>
                  <a:pt x="231635" y="469181"/>
                  <a:pt x="231040" y="473943"/>
                </a:cubicBezTo>
                <a:cubicBezTo>
                  <a:pt x="230445" y="478706"/>
                  <a:pt x="230147" y="484659"/>
                  <a:pt x="230147" y="491803"/>
                </a:cubicBezTo>
                <a:close/>
                <a:moveTo>
                  <a:pt x="0" y="489479"/>
                </a:moveTo>
                <a:lnTo>
                  <a:pt x="244739" y="0"/>
                </a:lnTo>
                <a:lnTo>
                  <a:pt x="832692" y="0"/>
                </a:lnTo>
                <a:lnTo>
                  <a:pt x="1077431" y="489479"/>
                </a:lnTo>
                <a:lnTo>
                  <a:pt x="832692" y="978957"/>
                </a:lnTo>
                <a:lnTo>
                  <a:pt x="244739" y="978957"/>
                </a:lnTo>
                <a:close/>
              </a:path>
            </a:pathLst>
          </a:custGeom>
          <a:solidFill>
            <a:srgbClr val="ffffff">
              <a:alpha val="75000"/>
            </a:srgbClr>
          </a:solidFill>
          <a:ln w="12600">
            <a:noFill/>
          </a:ln>
        </p:spPr>
        <p:style>
          <a:lnRef idx="0"/>
          <a:fillRef idx="0"/>
          <a:effectRef idx="0"/>
          <a:fontRef idx="minor"/>
        </p:style>
      </p:sp>
      <p:sp>
        <p:nvSpPr>
          <p:cNvPr id="1013" name="CustomShape 15"/>
          <p:cNvSpPr/>
          <p:nvPr/>
        </p:nvSpPr>
        <p:spPr>
          <a:xfrm>
            <a:off x="4191480" y="886320"/>
            <a:ext cx="2919600" cy="1460160"/>
          </a:xfrm>
          <a:prstGeom prst="rect">
            <a:avLst/>
          </a:prstGeom>
          <a:noFill/>
          <a:ln>
            <a:noFill/>
          </a:ln>
        </p:spPr>
        <p:style>
          <a:lnRef idx="0"/>
          <a:fillRef idx="0"/>
          <a:effectRef idx="0"/>
          <a:fontRef idx="minor"/>
        </p:style>
        <p:txBody>
          <a:bodyPr lIns="90000" rIns="90000" tIns="45000" bIns="45000"/>
          <a:p>
            <a:pPr algn="ctr">
              <a:lnSpc>
                <a:spcPct val="100000"/>
              </a:lnSpc>
            </a:pPr>
            <a:r>
              <a:rPr b="1" lang="en-US" sz="2000" spc="-1" strike="noStrike">
                <a:solidFill>
                  <a:srgbClr val="d9d9d9"/>
                </a:solidFill>
                <a:uFill>
                  <a:solidFill>
                    <a:srgbClr val="ffffff"/>
                  </a:solidFill>
                </a:uFill>
                <a:latin typeface="Calibri"/>
              </a:rPr>
              <a:t>Lorem Ipsum</a:t>
            </a:r>
            <a:endParaRPr b="0" lang="en-US" sz="1800" spc="-1" strike="noStrike">
              <a:solidFill>
                <a:srgbClr val="ffffff"/>
              </a:solidFill>
              <a:uFill>
                <a:solidFill>
                  <a:srgbClr val="ffffff"/>
                </a:solidFill>
              </a:uFill>
              <a:latin typeface="Arial"/>
            </a:endParaRPr>
          </a:p>
          <a:p>
            <a:pPr>
              <a:lnSpc>
                <a:spcPct val="100000"/>
              </a:lnSpc>
            </a:pPr>
            <a:r>
              <a:rPr b="0" lang="en-US" sz="1400" spc="-1" strike="noStrike">
                <a:solidFill>
                  <a:srgbClr val="d9d9d9"/>
                </a:solidFill>
                <a:uFill>
                  <a:solidFill>
                    <a:srgbClr val="ffffff"/>
                  </a:solidFill>
                </a:uFill>
                <a:latin typeface="Calibri"/>
              </a:rPr>
              <a:t>Lorem ipsum dolor sit amet, consectetur adipiscing elit, sed do eiusmod tempor incididunt ut labore et dolore magna aliqua. Ut enim ad</a:t>
            </a:r>
            <a:endParaRPr b="0" lang="en-US" sz="1800" spc="-1" strike="noStrike">
              <a:solidFill>
                <a:srgbClr val="ffffff"/>
              </a:solidFill>
              <a:uFill>
                <a:solidFill>
                  <a:srgbClr val="ffffff"/>
                </a:solidFill>
              </a:uFill>
              <a:latin typeface="Arial"/>
            </a:endParaRPr>
          </a:p>
        </p:txBody>
      </p:sp>
      <p:sp>
        <p:nvSpPr>
          <p:cNvPr id="1014" name="CustomShape 16"/>
          <p:cNvSpPr/>
          <p:nvPr/>
        </p:nvSpPr>
        <p:spPr>
          <a:xfrm>
            <a:off x="10315800" y="1021320"/>
            <a:ext cx="1142640" cy="1142640"/>
          </a:xfrm>
          <a:prstGeom prst="ellipse">
            <a:avLst/>
          </a:prstGeom>
          <a:blipFill>
            <a:blip r:embed="rId3"/>
            <a:stretch>
              <a:fillRect l="-2990" t="-2991" r="-2990" b="-2991"/>
            </a:stretch>
          </a:blipFill>
          <a:ln w="12600">
            <a:noFill/>
          </a:ln>
          <a:effectLst>
            <a:outerShdw dist="37674" dir="2700000">
              <a:srgbClr val="000000">
                <a:alpha val="40000"/>
              </a:srgbClr>
            </a:outerShdw>
          </a:effectLst>
        </p:spPr>
        <p:style>
          <a:lnRef idx="0"/>
          <a:fillRef idx="0"/>
          <a:effectRef idx="0"/>
          <a:fontRef idx="minor"/>
        </p:style>
      </p:sp>
      <p:sp>
        <p:nvSpPr>
          <p:cNvPr id="1015" name="CustomShape 17"/>
          <p:cNvSpPr/>
          <p:nvPr/>
        </p:nvSpPr>
        <p:spPr>
          <a:xfrm>
            <a:off x="6940800" y="4219920"/>
            <a:ext cx="3118680" cy="1644840"/>
          </a:xfrm>
          <a:prstGeom prst="rect">
            <a:avLst/>
          </a:prstGeom>
          <a:gradFill>
            <a:gsLst>
              <a:gs pos="0">
                <a:srgbClr val="c5e0b4"/>
              </a:gs>
              <a:gs pos="100000">
                <a:srgbClr val="43682b"/>
              </a:gs>
            </a:gsLst>
            <a:path path="circle"/>
          </a:gradFill>
          <a:ln w="12600">
            <a:noFill/>
          </a:ln>
        </p:spPr>
        <p:style>
          <a:lnRef idx="0"/>
          <a:fillRef idx="0"/>
          <a:effectRef idx="0"/>
          <a:fontRef idx="minor"/>
        </p:style>
      </p:sp>
      <p:sp>
        <p:nvSpPr>
          <p:cNvPr id="1016" name="CustomShape 18"/>
          <p:cNvSpPr/>
          <p:nvPr/>
        </p:nvSpPr>
        <p:spPr>
          <a:xfrm rot="5400000">
            <a:off x="7930440" y="4534200"/>
            <a:ext cx="1077120" cy="978480"/>
          </a:xfrm>
          <a:custGeom>
            <a:avLst/>
            <a:gdLst/>
            <a:ahLst/>
            <a:rect l="l" t="t" r="r" b="b"/>
            <a:pathLst>
              <a:path w="1077431" h="978957">
                <a:moveTo>
                  <a:pt x="225682" y="529754"/>
                </a:moveTo>
                <a:cubicBezTo>
                  <a:pt x="225682" y="548804"/>
                  <a:pt x="227468" y="566589"/>
                  <a:pt x="231040" y="583109"/>
                </a:cubicBezTo>
                <a:cubicBezTo>
                  <a:pt x="234612" y="599628"/>
                  <a:pt x="239002" y="614214"/>
                  <a:pt x="244211" y="626864"/>
                </a:cubicBezTo>
                <a:cubicBezTo>
                  <a:pt x="249420" y="639515"/>
                  <a:pt x="254704" y="650156"/>
                  <a:pt x="260062" y="658788"/>
                </a:cubicBezTo>
                <a:cubicBezTo>
                  <a:pt x="265419" y="667420"/>
                  <a:pt x="269512" y="673150"/>
                  <a:pt x="272340" y="675978"/>
                </a:cubicBezTo>
                <a:cubicBezTo>
                  <a:pt x="275168" y="678805"/>
                  <a:pt x="277623" y="680814"/>
                  <a:pt x="279707" y="682005"/>
                </a:cubicBezTo>
                <a:cubicBezTo>
                  <a:pt x="281790" y="683196"/>
                  <a:pt x="284097" y="684238"/>
                  <a:pt x="286627" y="685130"/>
                </a:cubicBezTo>
                <a:cubicBezTo>
                  <a:pt x="289157" y="686023"/>
                  <a:pt x="292134" y="686619"/>
                  <a:pt x="295557" y="686916"/>
                </a:cubicBezTo>
                <a:cubicBezTo>
                  <a:pt x="298980" y="687214"/>
                  <a:pt x="302924" y="687363"/>
                  <a:pt x="307389" y="687363"/>
                </a:cubicBezTo>
                <a:cubicBezTo>
                  <a:pt x="313937" y="687363"/>
                  <a:pt x="319221" y="687140"/>
                  <a:pt x="323239" y="686693"/>
                </a:cubicBezTo>
                <a:cubicBezTo>
                  <a:pt x="327257" y="686247"/>
                  <a:pt x="330383" y="685503"/>
                  <a:pt x="332615" y="684461"/>
                </a:cubicBezTo>
                <a:cubicBezTo>
                  <a:pt x="334848" y="683419"/>
                  <a:pt x="336336" y="682080"/>
                  <a:pt x="337080" y="680442"/>
                </a:cubicBezTo>
                <a:cubicBezTo>
                  <a:pt x="337824" y="678805"/>
                  <a:pt x="338196" y="676945"/>
                  <a:pt x="338196" y="674861"/>
                </a:cubicBezTo>
                <a:cubicBezTo>
                  <a:pt x="338196" y="671885"/>
                  <a:pt x="335592" y="666676"/>
                  <a:pt x="330383" y="659234"/>
                </a:cubicBezTo>
                <a:cubicBezTo>
                  <a:pt x="325174" y="651793"/>
                  <a:pt x="319593" y="642417"/>
                  <a:pt x="313640" y="631106"/>
                </a:cubicBezTo>
                <a:cubicBezTo>
                  <a:pt x="307687" y="619795"/>
                  <a:pt x="302105" y="606921"/>
                  <a:pt x="296897" y="592485"/>
                </a:cubicBezTo>
                <a:cubicBezTo>
                  <a:pt x="291688" y="578048"/>
                  <a:pt x="289083" y="562198"/>
                  <a:pt x="289083" y="544934"/>
                </a:cubicBezTo>
                <a:cubicBezTo>
                  <a:pt x="289083" y="529158"/>
                  <a:pt x="291390" y="515243"/>
                  <a:pt x="296004" y="503188"/>
                </a:cubicBezTo>
                <a:cubicBezTo>
                  <a:pt x="300617" y="491133"/>
                  <a:pt x="306942" y="481236"/>
                  <a:pt x="314979" y="473497"/>
                </a:cubicBezTo>
                <a:cubicBezTo>
                  <a:pt x="323016" y="465758"/>
                  <a:pt x="332466" y="459953"/>
                  <a:pt x="343331" y="456084"/>
                </a:cubicBezTo>
                <a:cubicBezTo>
                  <a:pt x="354195" y="452214"/>
                  <a:pt x="365581" y="450279"/>
                  <a:pt x="377487" y="450279"/>
                </a:cubicBezTo>
                <a:cubicBezTo>
                  <a:pt x="393858" y="450279"/>
                  <a:pt x="408666" y="453182"/>
                  <a:pt x="421912" y="458986"/>
                </a:cubicBezTo>
                <a:cubicBezTo>
                  <a:pt x="435158" y="464790"/>
                  <a:pt x="446543" y="473125"/>
                  <a:pt x="456068" y="483989"/>
                </a:cubicBezTo>
                <a:cubicBezTo>
                  <a:pt x="465593" y="494853"/>
                  <a:pt x="472886" y="508099"/>
                  <a:pt x="477946" y="523726"/>
                </a:cubicBezTo>
                <a:cubicBezTo>
                  <a:pt x="483006" y="539353"/>
                  <a:pt x="485536" y="556989"/>
                  <a:pt x="485536" y="576635"/>
                </a:cubicBezTo>
                <a:lnTo>
                  <a:pt x="485536" y="627087"/>
                </a:lnTo>
                <a:cubicBezTo>
                  <a:pt x="485536" y="629766"/>
                  <a:pt x="486057" y="632147"/>
                  <a:pt x="487099" y="634231"/>
                </a:cubicBezTo>
                <a:cubicBezTo>
                  <a:pt x="488141" y="636315"/>
                  <a:pt x="489778" y="638175"/>
                  <a:pt x="492010" y="639812"/>
                </a:cubicBezTo>
                <a:cubicBezTo>
                  <a:pt x="494243" y="641449"/>
                  <a:pt x="497219" y="642714"/>
                  <a:pt x="500940" y="643607"/>
                </a:cubicBezTo>
                <a:cubicBezTo>
                  <a:pt x="504661" y="644500"/>
                  <a:pt x="509349" y="644947"/>
                  <a:pt x="515004" y="644947"/>
                </a:cubicBezTo>
                <a:cubicBezTo>
                  <a:pt x="521255" y="644947"/>
                  <a:pt x="526315" y="644409"/>
                  <a:pt x="530185" y="643332"/>
                </a:cubicBezTo>
                <a:cubicBezTo>
                  <a:pt x="534054" y="642255"/>
                  <a:pt x="537180" y="640872"/>
                  <a:pt x="539561" y="639181"/>
                </a:cubicBezTo>
                <a:cubicBezTo>
                  <a:pt x="541942" y="637490"/>
                  <a:pt x="543654" y="635493"/>
                  <a:pt x="544695" y="633188"/>
                </a:cubicBezTo>
                <a:cubicBezTo>
                  <a:pt x="545737" y="630884"/>
                  <a:pt x="546258" y="628501"/>
                  <a:pt x="546258" y="626041"/>
                </a:cubicBezTo>
                <a:lnTo>
                  <a:pt x="546258" y="569323"/>
                </a:lnTo>
                <a:cubicBezTo>
                  <a:pt x="546258" y="545650"/>
                  <a:pt x="548788" y="524515"/>
                  <a:pt x="553848" y="505916"/>
                </a:cubicBezTo>
                <a:cubicBezTo>
                  <a:pt x="558908" y="487317"/>
                  <a:pt x="566201" y="471639"/>
                  <a:pt x="575726" y="458881"/>
                </a:cubicBezTo>
                <a:cubicBezTo>
                  <a:pt x="585251" y="446124"/>
                  <a:pt x="596562" y="436441"/>
                  <a:pt x="609659" y="429832"/>
                </a:cubicBezTo>
                <a:cubicBezTo>
                  <a:pt x="622756" y="423223"/>
                  <a:pt x="637490" y="419919"/>
                  <a:pt x="653861" y="419919"/>
                </a:cubicBezTo>
                <a:cubicBezTo>
                  <a:pt x="668744" y="419919"/>
                  <a:pt x="682510" y="422514"/>
                  <a:pt x="695161" y="427704"/>
                </a:cubicBezTo>
                <a:cubicBezTo>
                  <a:pt x="707811" y="432895"/>
                  <a:pt x="718750" y="440681"/>
                  <a:pt x="727977" y="451064"/>
                </a:cubicBezTo>
                <a:cubicBezTo>
                  <a:pt x="737205" y="461447"/>
                  <a:pt x="744348" y="474272"/>
                  <a:pt x="749408" y="489539"/>
                </a:cubicBezTo>
                <a:cubicBezTo>
                  <a:pt x="754469" y="504805"/>
                  <a:pt x="756999" y="522515"/>
                  <a:pt x="756999" y="542667"/>
                </a:cubicBezTo>
                <a:cubicBezTo>
                  <a:pt x="756999" y="563433"/>
                  <a:pt x="754617" y="582289"/>
                  <a:pt x="749855" y="599234"/>
                </a:cubicBezTo>
                <a:cubicBezTo>
                  <a:pt x="745092" y="616180"/>
                  <a:pt x="739958" y="630989"/>
                  <a:pt x="734451" y="643663"/>
                </a:cubicBezTo>
                <a:cubicBezTo>
                  <a:pt x="728945" y="656337"/>
                  <a:pt x="723810" y="666719"/>
                  <a:pt x="719047" y="674809"/>
                </a:cubicBezTo>
                <a:cubicBezTo>
                  <a:pt x="714285" y="682899"/>
                  <a:pt x="711904" y="688319"/>
                  <a:pt x="711904" y="691067"/>
                </a:cubicBezTo>
                <a:cubicBezTo>
                  <a:pt x="711904" y="695039"/>
                  <a:pt x="713987" y="698094"/>
                  <a:pt x="718155" y="700231"/>
                </a:cubicBezTo>
                <a:cubicBezTo>
                  <a:pt x="722322" y="702368"/>
                  <a:pt x="729763" y="703436"/>
                  <a:pt x="740479" y="703436"/>
                </a:cubicBezTo>
                <a:cubicBezTo>
                  <a:pt x="746730" y="703436"/>
                  <a:pt x="752013" y="703213"/>
                  <a:pt x="756329" y="702767"/>
                </a:cubicBezTo>
                <a:cubicBezTo>
                  <a:pt x="760645" y="702320"/>
                  <a:pt x="764291" y="701650"/>
                  <a:pt x="767268" y="700757"/>
                </a:cubicBezTo>
                <a:cubicBezTo>
                  <a:pt x="770244" y="699864"/>
                  <a:pt x="772774" y="698823"/>
                  <a:pt x="774858" y="697632"/>
                </a:cubicBezTo>
                <a:cubicBezTo>
                  <a:pt x="776942" y="696441"/>
                  <a:pt x="779025" y="694730"/>
                  <a:pt x="781109" y="692497"/>
                </a:cubicBezTo>
                <a:cubicBezTo>
                  <a:pt x="783192" y="690265"/>
                  <a:pt x="786541" y="684833"/>
                  <a:pt x="791155" y="676201"/>
                </a:cubicBezTo>
                <a:cubicBezTo>
                  <a:pt x="795768" y="667569"/>
                  <a:pt x="800233" y="656704"/>
                  <a:pt x="804549" y="643607"/>
                </a:cubicBezTo>
                <a:cubicBezTo>
                  <a:pt x="808865" y="630510"/>
                  <a:pt x="812586" y="615553"/>
                  <a:pt x="815711" y="598736"/>
                </a:cubicBezTo>
                <a:cubicBezTo>
                  <a:pt x="818837" y="581918"/>
                  <a:pt x="820399" y="563835"/>
                  <a:pt x="820399" y="544488"/>
                </a:cubicBezTo>
                <a:cubicBezTo>
                  <a:pt x="820399" y="512638"/>
                  <a:pt x="816307" y="484063"/>
                  <a:pt x="808121" y="458763"/>
                </a:cubicBezTo>
                <a:cubicBezTo>
                  <a:pt x="799936" y="433462"/>
                  <a:pt x="788253" y="412179"/>
                  <a:pt x="773072" y="394915"/>
                </a:cubicBezTo>
                <a:cubicBezTo>
                  <a:pt x="757892" y="377651"/>
                  <a:pt x="739660" y="364406"/>
                  <a:pt x="718378" y="355178"/>
                </a:cubicBezTo>
                <a:cubicBezTo>
                  <a:pt x="697095" y="345951"/>
                  <a:pt x="673208" y="341337"/>
                  <a:pt x="646717" y="341337"/>
                </a:cubicBezTo>
                <a:cubicBezTo>
                  <a:pt x="628560" y="341337"/>
                  <a:pt x="611519" y="344686"/>
                  <a:pt x="595595" y="351383"/>
                </a:cubicBezTo>
                <a:cubicBezTo>
                  <a:pt x="579670" y="358080"/>
                  <a:pt x="565755" y="367382"/>
                  <a:pt x="553848" y="379288"/>
                </a:cubicBezTo>
                <a:cubicBezTo>
                  <a:pt x="541942" y="391195"/>
                  <a:pt x="532045" y="405408"/>
                  <a:pt x="524157" y="421928"/>
                </a:cubicBezTo>
                <a:cubicBezTo>
                  <a:pt x="516269" y="438448"/>
                  <a:pt x="511283" y="456679"/>
                  <a:pt x="509200" y="476622"/>
                </a:cubicBezTo>
                <a:lnTo>
                  <a:pt x="508307" y="476622"/>
                </a:lnTo>
                <a:cubicBezTo>
                  <a:pt x="505033" y="459060"/>
                  <a:pt x="499154" y="443582"/>
                  <a:pt x="490671" y="430188"/>
                </a:cubicBezTo>
                <a:cubicBezTo>
                  <a:pt x="482188" y="416793"/>
                  <a:pt x="471918" y="405482"/>
                  <a:pt x="459863" y="396255"/>
                </a:cubicBezTo>
                <a:cubicBezTo>
                  <a:pt x="447808" y="387028"/>
                  <a:pt x="433967" y="380033"/>
                  <a:pt x="418340" y="375270"/>
                </a:cubicBezTo>
                <a:cubicBezTo>
                  <a:pt x="402713" y="370508"/>
                  <a:pt x="385821" y="368126"/>
                  <a:pt x="367664" y="368126"/>
                </a:cubicBezTo>
                <a:cubicBezTo>
                  <a:pt x="346531" y="368126"/>
                  <a:pt x="327257" y="371475"/>
                  <a:pt x="309845" y="378172"/>
                </a:cubicBezTo>
                <a:cubicBezTo>
                  <a:pt x="292432" y="384870"/>
                  <a:pt x="277474" y="394990"/>
                  <a:pt x="264973" y="408533"/>
                </a:cubicBezTo>
                <a:cubicBezTo>
                  <a:pt x="252471" y="422077"/>
                  <a:pt x="242797" y="438969"/>
                  <a:pt x="235951" y="459209"/>
                </a:cubicBezTo>
                <a:cubicBezTo>
                  <a:pt x="229105" y="479450"/>
                  <a:pt x="225682" y="502965"/>
                  <a:pt x="225682" y="529754"/>
                </a:cubicBezTo>
                <a:close/>
                <a:moveTo>
                  <a:pt x="0" y="489479"/>
                </a:moveTo>
                <a:lnTo>
                  <a:pt x="244739" y="0"/>
                </a:lnTo>
                <a:lnTo>
                  <a:pt x="832692" y="0"/>
                </a:lnTo>
                <a:lnTo>
                  <a:pt x="1077431" y="489479"/>
                </a:lnTo>
                <a:lnTo>
                  <a:pt x="832692" y="978957"/>
                </a:lnTo>
                <a:lnTo>
                  <a:pt x="244739" y="978957"/>
                </a:lnTo>
                <a:close/>
              </a:path>
            </a:pathLst>
          </a:custGeom>
          <a:solidFill>
            <a:srgbClr val="ffffff">
              <a:alpha val="75000"/>
            </a:srgbClr>
          </a:solidFill>
          <a:ln w="12600">
            <a:noFill/>
          </a:ln>
        </p:spPr>
        <p:style>
          <a:lnRef idx="0"/>
          <a:fillRef idx="0"/>
          <a:effectRef idx="0"/>
          <a:fontRef idx="minor"/>
        </p:style>
      </p:sp>
      <p:sp>
        <p:nvSpPr>
          <p:cNvPr id="1017" name="CustomShape 19"/>
          <p:cNvSpPr/>
          <p:nvPr/>
        </p:nvSpPr>
        <p:spPr>
          <a:xfrm rot="5400000">
            <a:off x="6941160" y="5545440"/>
            <a:ext cx="319680" cy="319680"/>
          </a:xfrm>
          <a:prstGeom prst="rtTriangle">
            <a:avLst/>
          </a:prstGeom>
          <a:solidFill>
            <a:srgbClr val="3b3838"/>
          </a:solidFill>
          <a:ln w="12600">
            <a:noFill/>
          </a:ln>
          <a:effectLst>
            <a:outerShdw dist="0" dir="0">
              <a:srgbClr val="000000">
                <a:alpha val="40000"/>
              </a:srgbClr>
            </a:outerShdw>
          </a:effectLst>
        </p:spPr>
        <p:style>
          <a:lnRef idx="0"/>
          <a:fillRef idx="0"/>
          <a:effectRef idx="0"/>
          <a:fontRef idx="minor"/>
        </p:style>
      </p:sp>
      <p:sp>
        <p:nvSpPr>
          <p:cNvPr id="1018" name="CustomShape 20"/>
          <p:cNvSpPr/>
          <p:nvPr/>
        </p:nvSpPr>
        <p:spPr>
          <a:xfrm rot="10800000">
            <a:off x="10059840" y="5865480"/>
            <a:ext cx="319680" cy="319680"/>
          </a:xfrm>
          <a:prstGeom prst="rtTriangle">
            <a:avLst/>
          </a:prstGeom>
          <a:solidFill>
            <a:srgbClr val="3b3838"/>
          </a:solidFill>
          <a:ln w="12600">
            <a:noFill/>
          </a:ln>
          <a:effectLst>
            <a:outerShdw dist="0" dir="0">
              <a:srgbClr val="000000">
                <a:alpha val="40000"/>
              </a:srgbClr>
            </a:outerShdw>
          </a:effectLst>
        </p:spPr>
        <p:style>
          <a:lnRef idx="0"/>
          <a:fillRef idx="0"/>
          <a:effectRef idx="0"/>
          <a:fontRef idx="minor"/>
        </p:style>
      </p:sp>
      <p:sp>
        <p:nvSpPr>
          <p:cNvPr id="1019" name="CustomShape 21"/>
          <p:cNvSpPr/>
          <p:nvPr/>
        </p:nvSpPr>
        <p:spPr>
          <a:xfrm>
            <a:off x="2923200" y="3909960"/>
            <a:ext cx="4324320" cy="1623960"/>
          </a:xfrm>
          <a:custGeom>
            <a:avLst/>
            <a:gdLst/>
            <a:ahLst/>
            <a:rect l="l" t="t" r="r" b="b"/>
            <a:pathLst>
              <a:path w="4324700" h="1624405">
                <a:moveTo>
                  <a:pt x="0" y="0"/>
                </a:moveTo>
                <a:lnTo>
                  <a:pt x="4324700" y="0"/>
                </a:lnTo>
                <a:lnTo>
                  <a:pt x="4324700" y="1624405"/>
                </a:lnTo>
                <a:lnTo>
                  <a:pt x="1624405" y="1624405"/>
                </a:lnTo>
                <a:close/>
              </a:path>
            </a:pathLst>
          </a:custGeom>
          <a:gradFill>
            <a:gsLst>
              <a:gs pos="0">
                <a:srgbClr val="649a3f"/>
              </a:gs>
              <a:gs pos="100000">
                <a:srgbClr val="4e7932"/>
              </a:gs>
            </a:gsLst>
            <a:path path="circle"/>
          </a:gradFill>
          <a:ln w="12600">
            <a:noFill/>
          </a:ln>
          <a:effectLst>
            <a:outerShdw dist="37674" dir="2700000">
              <a:srgbClr val="000000">
                <a:alpha val="40000"/>
              </a:srgbClr>
            </a:outerShdw>
          </a:effectLst>
        </p:spPr>
        <p:style>
          <a:lnRef idx="0"/>
          <a:fillRef idx="0"/>
          <a:effectRef idx="0"/>
          <a:fontRef idx="minor"/>
        </p:style>
      </p:sp>
      <p:sp>
        <p:nvSpPr>
          <p:cNvPr id="1020" name="CustomShape 22"/>
          <p:cNvSpPr/>
          <p:nvPr/>
        </p:nvSpPr>
        <p:spPr>
          <a:xfrm>
            <a:off x="9745920" y="3912840"/>
            <a:ext cx="2295000" cy="1623960"/>
          </a:xfrm>
          <a:prstGeom prst="rect">
            <a:avLst/>
          </a:prstGeom>
          <a:gradFill>
            <a:gsLst>
              <a:gs pos="0">
                <a:srgbClr val="649a3f"/>
              </a:gs>
              <a:gs pos="100000">
                <a:srgbClr val="4e7932"/>
              </a:gs>
            </a:gsLst>
            <a:path path="circle"/>
          </a:gradFill>
          <a:ln w="12600">
            <a:noFill/>
          </a:ln>
          <a:effectLst>
            <a:outerShdw dist="37674" dir="8100000">
              <a:srgbClr val="000000">
                <a:alpha val="40000"/>
              </a:srgbClr>
            </a:outerShdw>
          </a:effectLst>
        </p:spPr>
        <p:style>
          <a:lnRef idx="0"/>
          <a:fillRef idx="0"/>
          <a:effectRef idx="0"/>
          <a:fontRef idx="minor"/>
        </p:style>
      </p:sp>
      <p:sp>
        <p:nvSpPr>
          <p:cNvPr id="1021" name="CustomShape 23"/>
          <p:cNvSpPr/>
          <p:nvPr/>
        </p:nvSpPr>
        <p:spPr>
          <a:xfrm>
            <a:off x="4337640" y="4055400"/>
            <a:ext cx="2919600" cy="1460160"/>
          </a:xfrm>
          <a:prstGeom prst="rect">
            <a:avLst/>
          </a:prstGeom>
          <a:noFill/>
          <a:ln>
            <a:noFill/>
          </a:ln>
        </p:spPr>
        <p:style>
          <a:lnRef idx="0"/>
          <a:fillRef idx="0"/>
          <a:effectRef idx="0"/>
          <a:fontRef idx="minor"/>
        </p:style>
        <p:txBody>
          <a:bodyPr lIns="90000" rIns="90000" tIns="45000" bIns="45000"/>
          <a:p>
            <a:pPr algn="ctr">
              <a:lnSpc>
                <a:spcPct val="100000"/>
              </a:lnSpc>
            </a:pPr>
            <a:r>
              <a:rPr b="1" lang="en-US" sz="2000" spc="-1" strike="noStrike">
                <a:solidFill>
                  <a:srgbClr val="d9d9d9"/>
                </a:solidFill>
                <a:uFill>
                  <a:solidFill>
                    <a:srgbClr val="ffffff"/>
                  </a:solidFill>
                </a:uFill>
                <a:latin typeface="Calibri"/>
              </a:rPr>
              <a:t>Lorem Ipsum</a:t>
            </a:r>
            <a:endParaRPr b="0" lang="en-US" sz="1800" spc="-1" strike="noStrike">
              <a:solidFill>
                <a:srgbClr val="ffffff"/>
              </a:solidFill>
              <a:uFill>
                <a:solidFill>
                  <a:srgbClr val="ffffff"/>
                </a:solidFill>
              </a:uFill>
              <a:latin typeface="Arial"/>
            </a:endParaRPr>
          </a:p>
          <a:p>
            <a:pPr>
              <a:lnSpc>
                <a:spcPct val="100000"/>
              </a:lnSpc>
            </a:pPr>
            <a:r>
              <a:rPr b="0" lang="en-US" sz="1400" spc="-1" strike="noStrike">
                <a:solidFill>
                  <a:srgbClr val="d9d9d9"/>
                </a:solidFill>
                <a:uFill>
                  <a:solidFill>
                    <a:srgbClr val="ffffff"/>
                  </a:solidFill>
                </a:uFill>
                <a:latin typeface="Calibri"/>
              </a:rPr>
              <a:t>Lorem ipsum dolor sit amet, consectetur adipiscing elit, sed do eiusmod tempor incididunt ut labore et dolore magna aliqua. Ut enim ad</a:t>
            </a:r>
            <a:endParaRPr b="0" lang="en-US" sz="1800" spc="-1" strike="noStrike">
              <a:solidFill>
                <a:srgbClr val="ffffff"/>
              </a:solidFill>
              <a:uFill>
                <a:solidFill>
                  <a:srgbClr val="ffffff"/>
                </a:solidFill>
              </a:uFill>
              <a:latin typeface="Arial"/>
            </a:endParaRPr>
          </a:p>
        </p:txBody>
      </p:sp>
      <p:sp>
        <p:nvSpPr>
          <p:cNvPr id="1022" name="CustomShape 24"/>
          <p:cNvSpPr/>
          <p:nvPr/>
        </p:nvSpPr>
        <p:spPr>
          <a:xfrm>
            <a:off x="10322640" y="4157640"/>
            <a:ext cx="1142640" cy="1142640"/>
          </a:xfrm>
          <a:prstGeom prst="ellipse">
            <a:avLst/>
          </a:prstGeom>
          <a:blipFill>
            <a:blip r:embed="rId4"/>
            <a:stretch>
              <a:fillRect l="-2990" t="-2991" r="-2990" b="-2991"/>
            </a:stretch>
          </a:blipFill>
          <a:ln w="12600">
            <a:noFill/>
          </a:ln>
          <a:effectLst>
            <a:outerShdw dist="37674" dir="2700000">
              <a:srgbClr val="000000">
                <a:alpha val="40000"/>
              </a:srgbClr>
            </a:outerShdw>
          </a:effectLst>
        </p:spPr>
        <p:style>
          <a:lnRef idx="0"/>
          <a:fillRef idx="0"/>
          <a:effectRef idx="0"/>
          <a:fontRef idx="minor"/>
        </p:style>
      </p:sp>
      <p:sp>
        <p:nvSpPr>
          <p:cNvPr id="1023" name="CustomShape 25"/>
          <p:cNvSpPr/>
          <p:nvPr/>
        </p:nvSpPr>
        <p:spPr>
          <a:xfrm>
            <a:off x="1069920" y="3292560"/>
            <a:ext cx="2154600" cy="2865600"/>
          </a:xfrm>
          <a:prstGeom prst="rect">
            <a:avLst/>
          </a:prstGeom>
          <a:solidFill>
            <a:srgbClr val="f2f2f2"/>
          </a:solidFill>
          <a:ln w="12600">
            <a:noFill/>
          </a:ln>
        </p:spPr>
        <p:style>
          <a:lnRef idx="0"/>
          <a:fillRef idx="0"/>
          <a:effectRef idx="0"/>
          <a:fontRef idx="minor"/>
        </p:style>
      </p:sp>
      <p:sp>
        <p:nvSpPr>
          <p:cNvPr id="1024" name="CustomShape 26"/>
          <p:cNvSpPr/>
          <p:nvPr/>
        </p:nvSpPr>
        <p:spPr>
          <a:xfrm>
            <a:off x="1490760" y="3115080"/>
            <a:ext cx="1313640" cy="177840"/>
          </a:xfrm>
          <a:prstGeom prst="trapezoid">
            <a:avLst>
              <a:gd name="adj" fmla="val 67927"/>
            </a:avLst>
          </a:prstGeom>
          <a:gradFill>
            <a:gsLst>
              <a:gs pos="0">
                <a:srgbClr val="939393"/>
              </a:gs>
              <a:gs pos="100000">
                <a:srgbClr val="737373"/>
              </a:gs>
            </a:gsLst>
            <a:path path="circle"/>
          </a:gradFill>
          <a:ln w="12600">
            <a:noFill/>
          </a:ln>
        </p:spPr>
        <p:style>
          <a:lnRef idx="0"/>
          <a:fillRef idx="0"/>
          <a:effectRef idx="0"/>
          <a:fontRef idx="minor"/>
        </p:style>
      </p:sp>
      <p:sp>
        <p:nvSpPr>
          <p:cNvPr id="1025" name="CustomShape 27"/>
          <p:cNvSpPr/>
          <p:nvPr/>
        </p:nvSpPr>
        <p:spPr>
          <a:xfrm rot="5400000">
            <a:off x="1722240" y="3005280"/>
            <a:ext cx="850680" cy="1068480"/>
          </a:xfrm>
          <a:prstGeom prst="homePlate">
            <a:avLst>
              <a:gd name="adj" fmla="val 31720"/>
            </a:avLst>
          </a:prstGeom>
          <a:gradFill>
            <a:gsLst>
              <a:gs pos="0">
                <a:srgbClr val="939393"/>
              </a:gs>
              <a:gs pos="100000">
                <a:srgbClr val="737373"/>
              </a:gs>
            </a:gsLst>
            <a:path path="circle"/>
          </a:gradFill>
          <a:ln w="12600">
            <a:noFill/>
          </a:ln>
          <a:effectLst>
            <a:outerShdw dist="0" dir="0">
              <a:srgbClr val="000000">
                <a:alpha val="80000"/>
              </a:srgbClr>
            </a:outerShdw>
          </a:effectLst>
        </p:spPr>
        <p:style>
          <a:lnRef idx="0"/>
          <a:fillRef idx="0"/>
          <a:effectRef idx="0"/>
          <a:fontRef idx="minor"/>
        </p:style>
      </p:sp>
      <p:sp>
        <p:nvSpPr>
          <p:cNvPr id="1026" name="CustomShape 28"/>
          <p:cNvSpPr/>
          <p:nvPr/>
        </p:nvSpPr>
        <p:spPr>
          <a:xfrm>
            <a:off x="1069920" y="3972240"/>
            <a:ext cx="2154600" cy="2523240"/>
          </a:xfrm>
          <a:prstGeom prst="rect">
            <a:avLst/>
          </a:prstGeom>
          <a:noFill/>
          <a:ln>
            <a:noFill/>
          </a:ln>
        </p:spPr>
        <p:style>
          <a:lnRef idx="0"/>
          <a:fillRef idx="0"/>
          <a:effectRef idx="0"/>
          <a:fontRef idx="minor"/>
        </p:style>
        <p:txBody>
          <a:bodyPr lIns="90000" rIns="90000" tIns="45000" bIns="45000"/>
          <a:p>
            <a:pPr>
              <a:lnSpc>
                <a:spcPct val="100000"/>
              </a:lnSpc>
            </a:pPr>
            <a:r>
              <a:rPr b="0" lang="en-US" sz="1600" spc="-1" strike="noStrike">
                <a:solidFill>
                  <a:srgbClr val="595959"/>
                </a:solidFill>
                <a:uFill>
                  <a:solidFill>
                    <a:srgbClr val="ffffff"/>
                  </a:solidFill>
                </a:uFill>
                <a:latin typeface="Calibri"/>
              </a:rPr>
              <a:t>Lorem ipsum dolor sit amet, consectetur adipiscing elit, sed do eiusmod tempor incididunt ut labore et dolore magna aliqua. Ut enim ad minim veniam</a:t>
            </a:r>
            <a:endParaRPr b="0" lang="en-US" sz="1800" spc="-1" strike="noStrike">
              <a:solidFill>
                <a:srgbClr val="ffffff"/>
              </a:solidFill>
              <a:uFill>
                <a:solidFill>
                  <a:srgbClr val="ffffff"/>
                </a:solidFill>
              </a:uFill>
              <a:latin typeface="Arial"/>
            </a:endParaRPr>
          </a:p>
        </p:txBody>
      </p:sp>
      <p:sp>
        <p:nvSpPr>
          <p:cNvPr id="1027" name="CustomShape 29"/>
          <p:cNvSpPr/>
          <p:nvPr/>
        </p:nvSpPr>
        <p:spPr>
          <a:xfrm>
            <a:off x="1886760" y="3260880"/>
            <a:ext cx="521640" cy="525600"/>
          </a:xfrm>
          <a:custGeom>
            <a:avLst/>
            <a:gdLst/>
            <a:ahLst/>
            <a:rect l="l" t="t" r="r" b="b"/>
            <a:pathLst>
              <a:path w="58" h="58">
                <a:moveTo>
                  <a:pt x="58" y="33"/>
                </a:moveTo>
                <a:cubicBezTo>
                  <a:pt x="58" y="34"/>
                  <a:pt x="58" y="34"/>
                  <a:pt x="57" y="34"/>
                </a:cubicBezTo>
                <a:cubicBezTo>
                  <a:pt x="50" y="35"/>
                  <a:pt x="50" y="35"/>
                  <a:pt x="50" y="35"/>
                </a:cubicBezTo>
                <a:cubicBezTo>
                  <a:pt x="50" y="37"/>
                  <a:pt x="49" y="38"/>
                  <a:pt x="49" y="39"/>
                </a:cubicBezTo>
                <a:cubicBezTo>
                  <a:pt x="50" y="41"/>
                  <a:pt x="51" y="42"/>
                  <a:pt x="53" y="44"/>
                </a:cubicBezTo>
                <a:cubicBezTo>
                  <a:pt x="53" y="44"/>
                  <a:pt x="53" y="45"/>
                  <a:pt x="53" y="45"/>
                </a:cubicBezTo>
                <a:cubicBezTo>
                  <a:pt x="53" y="45"/>
                  <a:pt x="53" y="46"/>
                  <a:pt x="53" y="46"/>
                </a:cubicBezTo>
                <a:cubicBezTo>
                  <a:pt x="52" y="47"/>
                  <a:pt x="47" y="53"/>
                  <a:pt x="45" y="53"/>
                </a:cubicBezTo>
                <a:cubicBezTo>
                  <a:pt x="45" y="53"/>
                  <a:pt x="45" y="53"/>
                  <a:pt x="44" y="52"/>
                </a:cubicBezTo>
                <a:cubicBezTo>
                  <a:pt x="39" y="48"/>
                  <a:pt x="39" y="48"/>
                  <a:pt x="39" y="48"/>
                </a:cubicBezTo>
                <a:cubicBezTo>
                  <a:pt x="38" y="49"/>
                  <a:pt x="37" y="49"/>
                  <a:pt x="36" y="50"/>
                </a:cubicBezTo>
                <a:cubicBezTo>
                  <a:pt x="35" y="52"/>
                  <a:pt x="35" y="55"/>
                  <a:pt x="34" y="57"/>
                </a:cubicBezTo>
                <a:cubicBezTo>
                  <a:pt x="34" y="57"/>
                  <a:pt x="34" y="58"/>
                  <a:pt x="33" y="58"/>
                </a:cubicBezTo>
                <a:cubicBezTo>
                  <a:pt x="25" y="58"/>
                  <a:pt x="25" y="58"/>
                  <a:pt x="25" y="58"/>
                </a:cubicBezTo>
                <a:cubicBezTo>
                  <a:pt x="24" y="58"/>
                  <a:pt x="23" y="57"/>
                  <a:pt x="23" y="57"/>
                </a:cubicBezTo>
                <a:cubicBezTo>
                  <a:pt x="22" y="50"/>
                  <a:pt x="22" y="50"/>
                  <a:pt x="22" y="50"/>
                </a:cubicBezTo>
                <a:cubicBezTo>
                  <a:pt x="21" y="49"/>
                  <a:pt x="20" y="49"/>
                  <a:pt x="19" y="48"/>
                </a:cubicBezTo>
                <a:cubicBezTo>
                  <a:pt x="14" y="52"/>
                  <a:pt x="14" y="52"/>
                  <a:pt x="14" y="52"/>
                </a:cubicBezTo>
                <a:cubicBezTo>
                  <a:pt x="13" y="53"/>
                  <a:pt x="13" y="53"/>
                  <a:pt x="13" y="53"/>
                </a:cubicBezTo>
                <a:cubicBezTo>
                  <a:pt x="12" y="53"/>
                  <a:pt x="12" y="53"/>
                  <a:pt x="12" y="52"/>
                </a:cubicBezTo>
                <a:cubicBezTo>
                  <a:pt x="10" y="50"/>
                  <a:pt x="7" y="48"/>
                  <a:pt x="5" y="46"/>
                </a:cubicBezTo>
                <a:cubicBezTo>
                  <a:pt x="5" y="46"/>
                  <a:pt x="5" y="45"/>
                  <a:pt x="5" y="45"/>
                </a:cubicBezTo>
                <a:cubicBezTo>
                  <a:pt x="5" y="45"/>
                  <a:pt x="5" y="44"/>
                  <a:pt x="5" y="44"/>
                </a:cubicBezTo>
                <a:cubicBezTo>
                  <a:pt x="7" y="42"/>
                  <a:pt x="8" y="41"/>
                  <a:pt x="9" y="39"/>
                </a:cubicBezTo>
                <a:cubicBezTo>
                  <a:pt x="9" y="38"/>
                  <a:pt x="8" y="37"/>
                  <a:pt x="8" y="35"/>
                </a:cubicBezTo>
                <a:cubicBezTo>
                  <a:pt x="1" y="34"/>
                  <a:pt x="1" y="34"/>
                  <a:pt x="1" y="34"/>
                </a:cubicBezTo>
                <a:cubicBezTo>
                  <a:pt x="0" y="34"/>
                  <a:pt x="0" y="33"/>
                  <a:pt x="0" y="33"/>
                </a:cubicBezTo>
                <a:cubicBezTo>
                  <a:pt x="0" y="24"/>
                  <a:pt x="0" y="24"/>
                  <a:pt x="0" y="24"/>
                </a:cubicBezTo>
                <a:cubicBezTo>
                  <a:pt x="0" y="24"/>
                  <a:pt x="0" y="23"/>
                  <a:pt x="1" y="23"/>
                </a:cubicBezTo>
                <a:cubicBezTo>
                  <a:pt x="8" y="22"/>
                  <a:pt x="8" y="22"/>
                  <a:pt x="8" y="22"/>
                </a:cubicBezTo>
                <a:cubicBezTo>
                  <a:pt x="8" y="21"/>
                  <a:pt x="9" y="20"/>
                  <a:pt x="9" y="18"/>
                </a:cubicBezTo>
                <a:cubicBezTo>
                  <a:pt x="8" y="17"/>
                  <a:pt x="7" y="15"/>
                  <a:pt x="5" y="13"/>
                </a:cubicBezTo>
                <a:cubicBezTo>
                  <a:pt x="5" y="13"/>
                  <a:pt x="5" y="13"/>
                  <a:pt x="5" y="12"/>
                </a:cubicBezTo>
                <a:cubicBezTo>
                  <a:pt x="5" y="12"/>
                  <a:pt x="5" y="12"/>
                  <a:pt x="5" y="11"/>
                </a:cubicBezTo>
                <a:cubicBezTo>
                  <a:pt x="6" y="10"/>
                  <a:pt x="11" y="5"/>
                  <a:pt x="13" y="5"/>
                </a:cubicBezTo>
                <a:cubicBezTo>
                  <a:pt x="13" y="5"/>
                  <a:pt x="13" y="5"/>
                  <a:pt x="14" y="5"/>
                </a:cubicBezTo>
                <a:cubicBezTo>
                  <a:pt x="19" y="9"/>
                  <a:pt x="19" y="9"/>
                  <a:pt x="19" y="9"/>
                </a:cubicBezTo>
                <a:cubicBezTo>
                  <a:pt x="20" y="9"/>
                  <a:pt x="21" y="8"/>
                  <a:pt x="22" y="8"/>
                </a:cubicBezTo>
                <a:cubicBezTo>
                  <a:pt x="22" y="5"/>
                  <a:pt x="23" y="3"/>
                  <a:pt x="23" y="1"/>
                </a:cubicBezTo>
                <a:cubicBezTo>
                  <a:pt x="23" y="0"/>
                  <a:pt x="24" y="0"/>
                  <a:pt x="25" y="0"/>
                </a:cubicBezTo>
                <a:cubicBezTo>
                  <a:pt x="33" y="0"/>
                  <a:pt x="33" y="0"/>
                  <a:pt x="33" y="0"/>
                </a:cubicBezTo>
                <a:cubicBezTo>
                  <a:pt x="34" y="0"/>
                  <a:pt x="34" y="0"/>
                  <a:pt x="34" y="1"/>
                </a:cubicBezTo>
                <a:cubicBezTo>
                  <a:pt x="36" y="8"/>
                  <a:pt x="36" y="8"/>
                  <a:pt x="36" y="8"/>
                </a:cubicBezTo>
                <a:cubicBezTo>
                  <a:pt x="37" y="8"/>
                  <a:pt x="38" y="9"/>
                  <a:pt x="39" y="9"/>
                </a:cubicBezTo>
                <a:cubicBezTo>
                  <a:pt x="44" y="5"/>
                  <a:pt x="44" y="5"/>
                  <a:pt x="44" y="5"/>
                </a:cubicBezTo>
                <a:cubicBezTo>
                  <a:pt x="45" y="5"/>
                  <a:pt x="45" y="5"/>
                  <a:pt x="45" y="5"/>
                </a:cubicBezTo>
                <a:cubicBezTo>
                  <a:pt x="46" y="5"/>
                  <a:pt x="46" y="5"/>
                  <a:pt x="46" y="5"/>
                </a:cubicBezTo>
                <a:cubicBezTo>
                  <a:pt x="48" y="7"/>
                  <a:pt x="51" y="9"/>
                  <a:pt x="52" y="12"/>
                </a:cubicBezTo>
                <a:cubicBezTo>
                  <a:pt x="53" y="12"/>
                  <a:pt x="53" y="12"/>
                  <a:pt x="53" y="12"/>
                </a:cubicBezTo>
                <a:cubicBezTo>
                  <a:pt x="53" y="13"/>
                  <a:pt x="53" y="13"/>
                  <a:pt x="52" y="13"/>
                </a:cubicBezTo>
                <a:cubicBezTo>
                  <a:pt x="51" y="15"/>
                  <a:pt x="50" y="17"/>
                  <a:pt x="48" y="18"/>
                </a:cubicBezTo>
                <a:cubicBezTo>
                  <a:pt x="49" y="20"/>
                  <a:pt x="50" y="21"/>
                  <a:pt x="50" y="22"/>
                </a:cubicBezTo>
                <a:cubicBezTo>
                  <a:pt x="57" y="23"/>
                  <a:pt x="57" y="23"/>
                  <a:pt x="57" y="23"/>
                </a:cubicBezTo>
                <a:cubicBezTo>
                  <a:pt x="58" y="23"/>
                  <a:pt x="58" y="24"/>
                  <a:pt x="58" y="25"/>
                </a:cubicBezTo>
                <a:lnTo>
                  <a:pt x="58" y="33"/>
                </a:lnTo>
                <a:close/>
                <a:moveTo>
                  <a:pt x="29" y="19"/>
                </a:moveTo>
                <a:cubicBezTo>
                  <a:pt x="24" y="19"/>
                  <a:pt x="19" y="23"/>
                  <a:pt x="19" y="29"/>
                </a:cubicBezTo>
                <a:cubicBezTo>
                  <a:pt x="19" y="34"/>
                  <a:pt x="24" y="38"/>
                  <a:pt x="29" y="38"/>
                </a:cubicBezTo>
                <a:cubicBezTo>
                  <a:pt x="34" y="38"/>
                  <a:pt x="39" y="34"/>
                  <a:pt x="39" y="29"/>
                </a:cubicBezTo>
                <a:cubicBezTo>
                  <a:pt x="39" y="23"/>
                  <a:pt x="34" y="19"/>
                  <a:pt x="29" y="19"/>
                </a:cubicBezTo>
                <a:close/>
              </a:path>
            </a:pathLst>
          </a:custGeom>
          <a:solidFill>
            <a:srgbClr val="ffffff"/>
          </a:solidFill>
          <a:ln w="9360">
            <a:noFill/>
          </a:ln>
          <a:effectLst>
            <a:outerShdw dist="37674" dir="2700000">
              <a:srgbClr val="000000">
                <a:alpha val="40000"/>
              </a:srgbClr>
            </a:outerShdw>
          </a:effectLst>
        </p:spPr>
        <p:style>
          <a:lnRef idx="0"/>
          <a:fillRef idx="0"/>
          <a:effectRef idx="0"/>
          <a:fontRef idx="minor"/>
        </p:style>
      </p:sp>
      <p:sp>
        <p:nvSpPr>
          <p:cNvPr id="1028" name="CustomShape 30"/>
          <p:cNvSpPr/>
          <p:nvPr/>
        </p:nvSpPr>
        <p:spPr>
          <a:xfrm>
            <a:off x="195120" y="270360"/>
            <a:ext cx="2802600" cy="456120"/>
          </a:xfrm>
          <a:prstGeom prst="rect">
            <a:avLst/>
          </a:prstGeom>
          <a:solidFill>
            <a:srgbClr val="000000">
              <a:alpha val="50000"/>
            </a:srgbClr>
          </a:solidFill>
          <a:ln>
            <a:solidFill>
              <a:srgbClr val="000000"/>
            </a:solidFill>
          </a:ln>
        </p:spPr>
        <p:style>
          <a:lnRef idx="0"/>
          <a:fillRef idx="0"/>
          <a:effectRef idx="0"/>
          <a:fontRef idx="minor"/>
        </p:style>
        <p:txBody>
          <a:bodyPr lIns="90000" rIns="90000" tIns="45000" bIns="45000"/>
          <a:p>
            <a:pPr algn="ctr">
              <a:lnSpc>
                <a:spcPct val="100000"/>
              </a:lnSpc>
            </a:pPr>
            <a:r>
              <a:rPr b="0" lang="en-US" sz="2400" spc="-1" strike="noStrike">
                <a:solidFill>
                  <a:srgbClr val="d9d9d9"/>
                </a:solidFill>
                <a:uFill>
                  <a:solidFill>
                    <a:srgbClr val="ffffff"/>
                  </a:solidFill>
                </a:uFill>
                <a:latin typeface="Calibri"/>
              </a:rPr>
              <a:t>Slide Title</a:t>
            </a:r>
            <a:endParaRPr b="0" lang="en-US" sz="1800" spc="-1" strike="noStrike">
              <a:solidFill>
                <a:srgbClr val="ffffff"/>
              </a:solidFill>
              <a:uFill>
                <a:solidFill>
                  <a:srgbClr val="ffffff"/>
                </a:solidFill>
              </a:uFill>
              <a:latin typeface="Arial"/>
            </a:endParaRPr>
          </a:p>
        </p:txBody>
      </p:sp>
    </p:spTree>
  </p:cSld>
  <p:transition spd="slow">
    <p:push dir="u"/>
  </p:transition>
  <p:timing>
    <p:tnLst>
      <p:par>
        <p:cTn id="975" dur="indefinite" restart="never" nodeType="tmRoot">
          <p:childTnLst>
            <p:seq>
              <p:cTn id="976" dur="indefinite" nodeType="mainSeq">
                <p:childTnLst>
                  <p:par>
                    <p:cTn id="977" fill="hold">
                      <p:stCondLst>
                        <p:cond delay="0"/>
                      </p:stCondLst>
                      <p:childTnLst>
                        <p:par>
                          <p:cTn id="978" fill="hold">
                            <p:stCondLst>
                              <p:cond delay="0"/>
                            </p:stCondLst>
                            <p:childTnLst>
                              <p:par>
                                <p:cTn id="979" nodeType="withEffect" fill="hold" presetClass="entr" presetID="42">
                                  <p:stCondLst>
                                    <p:cond delay="0"/>
                                  </p:stCondLst>
                                  <p:childTnLst>
                                    <p:set>
                                      <p:cBhvr>
                                        <p:cTn id="980" dur="1" fill="hold">
                                          <p:stCondLst>
                                            <p:cond delay="0"/>
                                          </p:stCondLst>
                                        </p:cTn>
                                        <p:tgtEl>
                                          <p:spTgt spid="-1"/>
                                        </p:tgtEl>
                                        <p:attrNameLst>
                                          <p:attrName>style.visibility</p:attrName>
                                        </p:attrNameLst>
                                      </p:cBhvr>
                                      <p:to>
                                        <p:strVal val="visible"/>
                                      </p:to>
                                    </p:set>
                                    <p:animEffect filter="fade" transition="in">
                                      <p:cBhvr additive="repl">
                                        <p:cTn id="981" dur="1000"/>
                                        <p:tgtEl>
                                          <p:spTgt spid="-1"/>
                                        </p:tgtEl>
                                      </p:cBhvr>
                                    </p:animEffect>
                                    <p:anim calcmode="lin" valueType="num">
                                      <p:cBhvr additive="repl">
                                        <p:cTn id="982" dur="1000" fill="hold"/>
                                        <p:tgtEl>
                                          <p:spTgt spid="-1"/>
                                        </p:tgtEl>
                                        <p:attrNameLst>
                                          <p:attrName>ppt_x</p:attrName>
                                        </p:attrNameLst>
                                      </p:cBhvr>
                                      <p:tavLst>
                                        <p:tav tm="0">
                                          <p:val>
                                            <p:strVal val="#ppt_x"/>
                                          </p:val>
                                        </p:tav>
                                        <p:tav tm="100000">
                                          <p:val>
                                            <p:strVal val="#ppt_x"/>
                                          </p:val>
                                        </p:tav>
                                      </p:tavLst>
                                    </p:anim>
                                    <p:anim calcmode="lin" valueType="num">
                                      <p:cBhvr additive="repl">
                                        <p:cTn id="983" dur="1000" fill="hold"/>
                                        <p:tgtEl>
                                          <p:spTgt spid="-1"/>
                                        </p:tgtEl>
                                        <p:attrNameLst>
                                          <p:attrName>ppt_y</p:attrName>
                                        </p:attrNameLst>
                                      </p:cBhvr>
                                      <p:tavLst>
                                        <p:tav tm="0">
                                          <p:val>
                                            <p:strVal val="#ppt_y+.1"/>
                                          </p:val>
                                        </p:tav>
                                        <p:tav tm="100000">
                                          <p:val>
                                            <p:strVal val="#ppt_y"/>
                                          </p:val>
                                        </p:tav>
                                      </p:tavLst>
                                    </p:anim>
                                  </p:childTnLst>
                                </p:cTn>
                              </p:par>
                            </p:childTnLst>
                          </p:cTn>
                        </p:par>
                        <p:par>
                          <p:cTn id="984" fill="hold">
                            <p:stCondLst>
                              <p:cond delay="1000"/>
                            </p:stCondLst>
                            <p:childTnLst>
                              <p:par>
                                <p:cTn id="985" nodeType="afterEffect" fill="hold" presetClass="entr" presetID="42">
                                  <p:stCondLst>
                                    <p:cond delay="0"/>
                                  </p:stCondLst>
                                  <p:childTnLst>
                                    <p:set>
                                      <p:cBhvr>
                                        <p:cTn id="986" dur="1" fill="hold">
                                          <p:stCondLst>
                                            <p:cond delay="0"/>
                                          </p:stCondLst>
                                        </p:cTn>
                                        <p:tgtEl>
                                          <p:spTgt spid="-1"/>
                                        </p:tgtEl>
                                        <p:attrNameLst>
                                          <p:attrName>style.visibility</p:attrName>
                                        </p:attrNameLst>
                                      </p:cBhvr>
                                      <p:to>
                                        <p:strVal val="visible"/>
                                      </p:to>
                                    </p:set>
                                    <p:animEffect filter="fade" transition="in">
                                      <p:cBhvr additive="repl">
                                        <p:cTn id="987" dur="1000"/>
                                        <p:tgtEl>
                                          <p:spTgt spid="-1"/>
                                        </p:tgtEl>
                                      </p:cBhvr>
                                    </p:animEffect>
                                    <p:anim calcmode="lin" valueType="num">
                                      <p:cBhvr additive="repl">
                                        <p:cTn id="988" dur="1000" fill="hold"/>
                                        <p:tgtEl>
                                          <p:spTgt spid="-1"/>
                                        </p:tgtEl>
                                        <p:attrNameLst>
                                          <p:attrName>ppt_x</p:attrName>
                                        </p:attrNameLst>
                                      </p:cBhvr>
                                      <p:tavLst>
                                        <p:tav tm="0">
                                          <p:val>
                                            <p:strVal val="#ppt_x"/>
                                          </p:val>
                                        </p:tav>
                                        <p:tav tm="100000">
                                          <p:val>
                                            <p:strVal val="#ppt_x"/>
                                          </p:val>
                                        </p:tav>
                                      </p:tavLst>
                                    </p:anim>
                                    <p:anim calcmode="lin" valueType="num">
                                      <p:cBhvr additive="repl">
                                        <p:cTn id="989" dur="1000" fill="hold"/>
                                        <p:tgtEl>
                                          <p:spTgt spid="-1"/>
                                        </p:tgtEl>
                                        <p:attrNameLst>
                                          <p:attrName>ppt_y</p:attrName>
                                        </p:attrNameLst>
                                      </p:cBhvr>
                                      <p:tavLst>
                                        <p:tav tm="0">
                                          <p:val>
                                            <p:strVal val="#ppt_y+.1"/>
                                          </p:val>
                                        </p:tav>
                                        <p:tav tm="100000">
                                          <p:val>
                                            <p:strVal val="#ppt_y"/>
                                          </p:val>
                                        </p:tav>
                                      </p:tavLst>
                                    </p:anim>
                                  </p:childTnLst>
                                </p:cTn>
                              </p:par>
                            </p:childTnLst>
                          </p:cTn>
                        </p:par>
                        <p:par>
                          <p:cTn id="990" fill="hold">
                            <p:stCondLst>
                              <p:cond delay="2000"/>
                            </p:stCondLst>
                            <p:childTnLst>
                              <p:par>
                                <p:cTn id="991" nodeType="afterEffect" fill="hold" presetClass="entr" presetID="42">
                                  <p:stCondLst>
                                    <p:cond delay="0"/>
                                  </p:stCondLst>
                                  <p:childTnLst>
                                    <p:set>
                                      <p:cBhvr>
                                        <p:cTn id="992" dur="1" fill="hold">
                                          <p:stCondLst>
                                            <p:cond delay="0"/>
                                          </p:stCondLst>
                                        </p:cTn>
                                        <p:tgtEl>
                                          <p:spTgt spid="-1"/>
                                        </p:tgtEl>
                                        <p:attrNameLst>
                                          <p:attrName>style.visibility</p:attrName>
                                        </p:attrNameLst>
                                      </p:cBhvr>
                                      <p:to>
                                        <p:strVal val="visible"/>
                                      </p:to>
                                    </p:set>
                                    <p:animEffect filter="fade" transition="in">
                                      <p:cBhvr additive="repl">
                                        <p:cTn id="993" dur="1000"/>
                                        <p:tgtEl>
                                          <p:spTgt spid="-1"/>
                                        </p:tgtEl>
                                      </p:cBhvr>
                                    </p:animEffect>
                                    <p:anim calcmode="lin" valueType="num">
                                      <p:cBhvr additive="repl">
                                        <p:cTn id="994" dur="1000" fill="hold"/>
                                        <p:tgtEl>
                                          <p:spTgt spid="-1"/>
                                        </p:tgtEl>
                                        <p:attrNameLst>
                                          <p:attrName>ppt_x</p:attrName>
                                        </p:attrNameLst>
                                      </p:cBhvr>
                                      <p:tavLst>
                                        <p:tav tm="0">
                                          <p:val>
                                            <p:strVal val="#ppt_x"/>
                                          </p:val>
                                        </p:tav>
                                        <p:tav tm="100000">
                                          <p:val>
                                            <p:strVal val="#ppt_x"/>
                                          </p:val>
                                        </p:tav>
                                      </p:tavLst>
                                    </p:anim>
                                    <p:anim calcmode="lin" valueType="num">
                                      <p:cBhvr additive="repl">
                                        <p:cTn id="995" dur="1000" fill="hold"/>
                                        <p:tgtEl>
                                          <p:spTgt spid="-1"/>
                                        </p:tgtEl>
                                        <p:attrNameLst>
                                          <p:attrName>ppt_y</p:attrName>
                                        </p:attrNameLst>
                                      </p:cBhvr>
                                      <p:tavLst>
                                        <p:tav tm="0">
                                          <p:val>
                                            <p:strVal val="#ppt_y+.1"/>
                                          </p:val>
                                        </p:tav>
                                        <p:tav tm="100000">
                                          <p:val>
                                            <p:strVal val="#ppt_y"/>
                                          </p:val>
                                        </p:tav>
                                      </p:tavLst>
                                    </p:anim>
                                  </p:childTnLst>
                                </p:cTn>
                              </p:par>
                            </p:childTnLst>
                          </p:cTn>
                        </p:par>
                        <p:par>
                          <p:cTn id="996" fill="hold">
                            <p:stCondLst>
                              <p:cond delay="3000"/>
                            </p:stCondLst>
                            <p:childTnLst>
                              <p:par>
                                <p:cTn id="997" nodeType="afterEffect" fill="hold" presetClass="entr" presetID="53" presetSubtype="16">
                                  <p:stCondLst>
                                    <p:cond delay="0"/>
                                  </p:stCondLst>
                                  <p:childTnLst>
                                    <p:set>
                                      <p:cBhvr>
                                        <p:cTn id="998" dur="1" fill="hold">
                                          <p:stCondLst>
                                            <p:cond delay="0"/>
                                          </p:stCondLst>
                                        </p:cTn>
                                        <p:tgtEl>
                                          <p:spTgt spid="-1"/>
                                        </p:tgtEl>
                                        <p:attrNameLst>
                                          <p:attrName>style.visibility</p:attrName>
                                        </p:attrNameLst>
                                      </p:cBhvr>
                                      <p:to>
                                        <p:strVal val="visible"/>
                                      </p:to>
                                    </p:set>
                                    <p:anim calcmode="lin" valueType="num">
                                      <p:cBhvr additive="repl">
                                        <p:cTn id="999" dur="500" fill="hold"/>
                                        <p:tgtEl>
                                          <p:spTgt spid="-1"/>
                                        </p:tgtEl>
                                        <p:attrNameLst>
                                          <p:attrName/>
                                        </p:attrNameLst>
                                      </p:cBhvr>
                                      <p:tavLst>
                                        <p:tav tm="0">
                                          <p:val>
                                            <p:strVal val="0"/>
                                          </p:val>
                                        </p:tav>
                                        <p:tav tm="100000">
                                          <p:val>
                                            <p:strVal val="#ppt_w"/>
                                          </p:val>
                                        </p:tav>
                                      </p:tavLst>
                                    </p:anim>
                                    <p:anim calcmode="lin" valueType="num">
                                      <p:cBhvr additive="repl">
                                        <p:cTn id="1000" dur="500" fill="hold"/>
                                        <p:tgtEl>
                                          <p:spTgt spid="-1"/>
                                        </p:tgtEl>
                                        <p:attrNameLst>
                                          <p:attrName/>
                                        </p:attrNameLst>
                                      </p:cBhvr>
                                      <p:tavLst>
                                        <p:tav tm="0">
                                          <p:val>
                                            <p:strVal val="0"/>
                                          </p:val>
                                        </p:tav>
                                        <p:tav tm="100000">
                                          <p:val>
                                            <p:strVal val="#ppt_h"/>
                                          </p:val>
                                        </p:tav>
                                      </p:tavLst>
                                    </p:anim>
                                    <p:animEffect filter="fade" transition="in">
                                      <p:cBhvr additive="repl">
                                        <p:cTn id="1001" dur="500"/>
                                        <p:tgtEl>
                                          <p:spTgt spid="-1"/>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a:blip r:embed="rId1"/>
          <a:stretch>
            <a:fillRect/>
          </a:stretch>
        </a:blipFill>
      </p:bgPr>
    </p:bg>
    <p:spTree>
      <p:nvGrpSpPr>
        <p:cNvPr id="1" name=""/>
        <p:cNvGrpSpPr/>
        <p:nvPr/>
      </p:nvGrpSpPr>
      <p:grpSpPr>
        <a:xfrm>
          <a:off x="0" y="0"/>
          <a:ext cx="0" cy="0"/>
          <a:chOff x="0" y="0"/>
          <a:chExt cx="0" cy="0"/>
        </a:xfrm>
      </p:grpSpPr>
      <p:sp>
        <p:nvSpPr>
          <p:cNvPr id="1029" name="CustomShape 1"/>
          <p:cNvSpPr/>
          <p:nvPr/>
        </p:nvSpPr>
        <p:spPr>
          <a:xfrm>
            <a:off x="0" y="1149120"/>
            <a:ext cx="12191760" cy="5387040"/>
          </a:xfrm>
          <a:prstGeom prst="rect">
            <a:avLst/>
          </a:prstGeom>
          <a:solidFill>
            <a:srgbClr val="0d0d0d">
              <a:alpha val="75000"/>
            </a:srgbClr>
          </a:solidFill>
          <a:ln w="12600">
            <a:solidFill>
              <a:srgbClr val="000000"/>
            </a:solidFill>
            <a:round/>
          </a:ln>
        </p:spPr>
        <p:style>
          <a:lnRef idx="0"/>
          <a:fillRef idx="0"/>
          <a:effectRef idx="0"/>
          <a:fontRef idx="minor"/>
        </p:style>
      </p:sp>
      <p:sp>
        <p:nvSpPr>
          <p:cNvPr id="1030" name="Line 2"/>
          <p:cNvSpPr/>
          <p:nvPr/>
        </p:nvSpPr>
        <p:spPr>
          <a:xfrm flipV="1">
            <a:off x="356400" y="4134960"/>
            <a:ext cx="360" cy="1800"/>
          </a:xfrm>
          <a:prstGeom prst="line">
            <a:avLst/>
          </a:prstGeom>
          <a:ln w="6480">
            <a:solidFill>
              <a:srgbClr val="5b9bd5"/>
            </a:solidFill>
            <a:miter/>
          </a:ln>
        </p:spPr>
        <p:style>
          <a:lnRef idx="0"/>
          <a:fillRef idx="0"/>
          <a:effectRef idx="0"/>
          <a:fontRef idx="minor"/>
        </p:style>
      </p:sp>
      <p:sp>
        <p:nvSpPr>
          <p:cNvPr id="1031" name="CustomShape 3"/>
          <p:cNvSpPr/>
          <p:nvPr/>
        </p:nvSpPr>
        <p:spPr>
          <a:xfrm>
            <a:off x="3143880" y="1258560"/>
            <a:ext cx="6740640" cy="5158080"/>
          </a:xfrm>
          <a:prstGeom prst="rect">
            <a:avLst/>
          </a:prstGeom>
          <a:gradFill>
            <a:gsLst>
              <a:gs pos="0">
                <a:srgbClr val="a8a8a8"/>
              </a:gs>
              <a:gs pos="100000">
                <a:srgbClr val="c9c9c9"/>
              </a:gs>
            </a:gsLst>
            <a:lin ang="16200000"/>
          </a:gradFill>
          <a:ln w="12600">
            <a:noFill/>
          </a:ln>
          <a:effectLst>
            <a:outerShdw dist="0" dir="0">
              <a:srgbClr val="000000">
                <a:alpha val="70000"/>
              </a:srgbClr>
            </a:outerShdw>
          </a:effectLst>
        </p:spPr>
        <p:style>
          <a:lnRef idx="0"/>
          <a:fillRef idx="0"/>
          <a:effectRef idx="0"/>
          <a:fontRef idx="minor"/>
        </p:style>
      </p:sp>
      <p:sp>
        <p:nvSpPr>
          <p:cNvPr id="1032" name="CustomShape 4"/>
          <p:cNvSpPr/>
          <p:nvPr/>
        </p:nvSpPr>
        <p:spPr>
          <a:xfrm>
            <a:off x="3151080" y="3183480"/>
            <a:ext cx="6329160" cy="1179000"/>
          </a:xfrm>
          <a:custGeom>
            <a:avLst/>
            <a:gdLst/>
            <a:ahLst/>
            <a:rect l="l" t="t" r="r" b="b"/>
            <a:pathLst>
              <a:path w="6810787" h="1366221">
                <a:moveTo>
                  <a:pt x="6810787" y="678740"/>
                </a:moveTo>
                <a:lnTo>
                  <a:pt x="6810787" y="679756"/>
                </a:lnTo>
                <a:lnTo>
                  <a:pt x="6806022" y="680245"/>
                </a:lnTo>
                <a:close/>
                <a:moveTo>
                  <a:pt x="0" y="0"/>
                </a:moveTo>
                <a:lnTo>
                  <a:pt x="6583079" y="0"/>
                </a:lnTo>
                <a:lnTo>
                  <a:pt x="6588474" y="544"/>
                </a:lnTo>
                <a:lnTo>
                  <a:pt x="6504402" y="40563"/>
                </a:lnTo>
                <a:cubicBezTo>
                  <a:pt x="6478610" y="57518"/>
                  <a:pt x="6455304" y="77998"/>
                  <a:pt x="6435096" y="101807"/>
                </a:cubicBezTo>
                <a:cubicBezTo>
                  <a:pt x="6394682" y="149423"/>
                  <a:pt x="6369021" y="207575"/>
                  <a:pt x="6358935" y="271096"/>
                </a:cubicBezTo>
                <a:lnTo>
                  <a:pt x="6357735" y="306489"/>
                </a:lnTo>
                <a:lnTo>
                  <a:pt x="6357735" y="1366221"/>
                </a:lnTo>
                <a:lnTo>
                  <a:pt x="0" y="1366221"/>
                </a:lnTo>
                <a:close/>
              </a:path>
            </a:pathLst>
          </a:custGeom>
          <a:gradFill>
            <a:gsLst>
              <a:gs pos="0">
                <a:srgbClr val="fafafa"/>
              </a:gs>
              <a:gs pos="100000">
                <a:srgbClr val="d6d6d6"/>
              </a:gs>
            </a:gsLst>
            <a:lin ang="5400000"/>
          </a:gradFill>
          <a:ln w="12600">
            <a:noFill/>
          </a:ln>
          <a:effectLst>
            <a:outerShdw dist="37674" dir="2700000">
              <a:srgbClr val="000000">
                <a:alpha val="70000"/>
              </a:srgbClr>
            </a:outerShdw>
          </a:effectLst>
        </p:spPr>
        <p:style>
          <a:lnRef idx="0"/>
          <a:fillRef idx="0"/>
          <a:effectRef idx="0"/>
          <a:fontRef idx="minor"/>
        </p:style>
      </p:sp>
      <p:sp>
        <p:nvSpPr>
          <p:cNvPr id="1033" name="CustomShape 5"/>
          <p:cNvSpPr/>
          <p:nvPr/>
        </p:nvSpPr>
        <p:spPr>
          <a:xfrm>
            <a:off x="9039600" y="3178800"/>
            <a:ext cx="657720" cy="1183680"/>
          </a:xfrm>
          <a:custGeom>
            <a:avLst/>
            <a:gdLst/>
            <a:ahLst/>
            <a:rect l="l" t="t" r="r" b="b"/>
            <a:pathLst>
              <a:path w="708248" h="1366222">
                <a:moveTo>
                  <a:pt x="360776" y="92659"/>
                </a:moveTo>
                <a:cubicBezTo>
                  <a:pt x="220046" y="92659"/>
                  <a:pt x="105963" y="206742"/>
                  <a:pt x="105963" y="347472"/>
                </a:cubicBezTo>
                <a:cubicBezTo>
                  <a:pt x="105963" y="488202"/>
                  <a:pt x="220046" y="602285"/>
                  <a:pt x="360776" y="602285"/>
                </a:cubicBezTo>
                <a:cubicBezTo>
                  <a:pt x="501506" y="602285"/>
                  <a:pt x="615589" y="488202"/>
                  <a:pt x="615589" y="347472"/>
                </a:cubicBezTo>
                <a:cubicBezTo>
                  <a:pt x="615589" y="206742"/>
                  <a:pt x="501506" y="92659"/>
                  <a:pt x="360776" y="92659"/>
                </a:cubicBezTo>
                <a:close/>
                <a:moveTo>
                  <a:pt x="360776" y="0"/>
                </a:moveTo>
                <a:cubicBezTo>
                  <a:pt x="552679" y="0"/>
                  <a:pt x="708248" y="155569"/>
                  <a:pt x="708248" y="347472"/>
                </a:cubicBezTo>
                <a:cubicBezTo>
                  <a:pt x="708248" y="491399"/>
                  <a:pt x="620740" y="614889"/>
                  <a:pt x="496028" y="667638"/>
                </a:cubicBezTo>
                <a:lnTo>
                  <a:pt x="448287" y="682457"/>
                </a:lnTo>
                <a:lnTo>
                  <a:pt x="469758" y="680293"/>
                </a:lnTo>
                <a:lnTo>
                  <a:pt x="469970" y="680227"/>
                </a:lnTo>
                <a:lnTo>
                  <a:pt x="469970" y="1138514"/>
                </a:lnTo>
                <a:cubicBezTo>
                  <a:pt x="469970" y="1264274"/>
                  <a:pt x="368022" y="1366222"/>
                  <a:pt x="242262" y="1366222"/>
                </a:cubicBezTo>
                <a:lnTo>
                  <a:pt x="0" y="1366222"/>
                </a:lnTo>
                <a:lnTo>
                  <a:pt x="0" y="315065"/>
                </a:lnTo>
                <a:lnTo>
                  <a:pt x="1200" y="280275"/>
                </a:lnTo>
                <a:cubicBezTo>
                  <a:pt x="11286" y="217836"/>
                  <a:pt x="36947" y="160674"/>
                  <a:pt x="77361" y="113868"/>
                </a:cubicBezTo>
                <a:cubicBezTo>
                  <a:pt x="117777" y="67061"/>
                  <a:pt x="170586" y="33342"/>
                  <a:pt x="230888" y="14260"/>
                </a:cubicBezTo>
                <a:lnTo>
                  <a:pt x="273927" y="6394"/>
                </a:lnTo>
                <a:lnTo>
                  <a:pt x="285418" y="8714"/>
                </a:lnTo>
                <a:lnTo>
                  <a:pt x="290748" y="7059"/>
                </a:lnTo>
                <a:cubicBezTo>
                  <a:pt x="313368" y="2431"/>
                  <a:pt x="336788" y="0"/>
                  <a:pt x="360776" y="0"/>
                </a:cubicBezTo>
                <a:close/>
              </a:path>
            </a:pathLst>
          </a:custGeom>
          <a:gradFill>
            <a:gsLst>
              <a:gs pos="0">
                <a:srgbClr val="ea6b14"/>
              </a:gs>
              <a:gs pos="100000">
                <a:srgbClr val="b85410"/>
              </a:gs>
            </a:gsLst>
            <a:path path="circle"/>
          </a:gradFill>
          <a:ln w="12600">
            <a:noFill/>
          </a:ln>
          <a:effectLst>
            <a:outerShdw dist="37674" dir="2700000">
              <a:srgbClr val="000000">
                <a:alpha val="70000"/>
              </a:srgbClr>
            </a:outerShdw>
          </a:effectLst>
        </p:spPr>
        <p:style>
          <a:lnRef idx="0"/>
          <a:fillRef idx="0"/>
          <a:effectRef idx="0"/>
          <a:fontRef idx="minor"/>
        </p:style>
      </p:sp>
      <p:sp>
        <p:nvSpPr>
          <p:cNvPr id="1034" name="CustomShape 6"/>
          <p:cNvSpPr/>
          <p:nvPr/>
        </p:nvSpPr>
        <p:spPr>
          <a:xfrm>
            <a:off x="9130680" y="3250080"/>
            <a:ext cx="484200" cy="449640"/>
          </a:xfrm>
          <a:prstGeom prst="ellipse">
            <a:avLst/>
          </a:prstGeom>
          <a:solidFill>
            <a:srgbClr val="ffffff"/>
          </a:solidFill>
          <a:ln w="12600">
            <a:noFill/>
          </a:ln>
          <a:effectLst>
            <a:outerShdw dist="0" dir="0">
              <a:srgbClr val="000000">
                <a:alpha val="40000"/>
              </a:srgbClr>
            </a:outerShdw>
          </a:effectLst>
        </p:spPr>
        <p:style>
          <a:lnRef idx="0"/>
          <a:fillRef idx="0"/>
          <a:effectRef idx="0"/>
          <a:fontRef idx="minor"/>
        </p:style>
        <p:txBody>
          <a:bodyPr lIns="90000" rIns="90000" tIns="45000" bIns="45000" anchor="ctr"/>
          <a:p>
            <a:pPr algn="ctr">
              <a:lnSpc>
                <a:spcPct val="100000"/>
              </a:lnSpc>
            </a:pPr>
            <a:r>
              <a:rPr b="0" lang="en-US" sz="4000" spc="-1" strike="noStrike">
                <a:solidFill>
                  <a:srgbClr val="000000"/>
                </a:solidFill>
                <a:uFill>
                  <a:solidFill>
                    <a:srgbClr val="ffffff"/>
                  </a:solidFill>
                </a:uFill>
                <a:latin typeface="Calibri"/>
              </a:rPr>
              <a:t>2</a:t>
            </a:r>
            <a:endParaRPr b="0" lang="en-US" sz="1800" spc="-1" strike="noStrike">
              <a:solidFill>
                <a:srgbClr val="ffffff"/>
              </a:solidFill>
              <a:uFill>
                <a:solidFill>
                  <a:srgbClr val="ffffff"/>
                </a:solidFill>
              </a:uFill>
              <a:latin typeface="Arial"/>
            </a:endParaRPr>
          </a:p>
        </p:txBody>
      </p:sp>
      <p:sp>
        <p:nvSpPr>
          <p:cNvPr id="1035" name="CustomShape 7"/>
          <p:cNvSpPr/>
          <p:nvPr/>
        </p:nvSpPr>
        <p:spPr>
          <a:xfrm>
            <a:off x="6084360" y="3306960"/>
            <a:ext cx="8280" cy="974520"/>
          </a:xfrm>
          <a:prstGeom prst="rect">
            <a:avLst/>
          </a:prstGeom>
          <a:solidFill>
            <a:srgbClr val="c25911">
              <a:alpha val="25000"/>
            </a:srgbClr>
          </a:solidFill>
          <a:ln w="12600">
            <a:noFill/>
          </a:ln>
        </p:spPr>
        <p:style>
          <a:lnRef idx="0"/>
          <a:fillRef idx="0"/>
          <a:effectRef idx="0"/>
          <a:fontRef idx="minor"/>
        </p:style>
      </p:sp>
      <p:sp>
        <p:nvSpPr>
          <p:cNvPr id="1036" name="CustomShape 8"/>
          <p:cNvSpPr/>
          <p:nvPr/>
        </p:nvSpPr>
        <p:spPr>
          <a:xfrm>
            <a:off x="3331440" y="3753000"/>
            <a:ext cx="67680" cy="62640"/>
          </a:xfrm>
          <a:prstGeom prst="ellipse">
            <a:avLst/>
          </a:prstGeom>
          <a:solidFill>
            <a:srgbClr val="be5710"/>
          </a:solidFill>
          <a:ln w="12600">
            <a:solidFill>
              <a:srgbClr val="3b3838"/>
            </a:solidFill>
            <a:miter/>
          </a:ln>
        </p:spPr>
        <p:style>
          <a:lnRef idx="0"/>
          <a:fillRef idx="0"/>
          <a:effectRef idx="0"/>
          <a:fontRef idx="minor"/>
        </p:style>
      </p:sp>
      <p:sp>
        <p:nvSpPr>
          <p:cNvPr id="1037" name="CustomShape 9"/>
          <p:cNvSpPr/>
          <p:nvPr/>
        </p:nvSpPr>
        <p:spPr>
          <a:xfrm>
            <a:off x="3413160" y="3642840"/>
            <a:ext cx="67680" cy="62640"/>
          </a:xfrm>
          <a:prstGeom prst="ellipse">
            <a:avLst/>
          </a:prstGeom>
          <a:noFill/>
          <a:ln w="12600">
            <a:solidFill>
              <a:srgbClr val="3b3838"/>
            </a:solidFill>
            <a:miter/>
          </a:ln>
        </p:spPr>
        <p:style>
          <a:lnRef idx="0"/>
          <a:fillRef idx="0"/>
          <a:effectRef idx="0"/>
          <a:fontRef idx="minor"/>
        </p:style>
      </p:sp>
      <p:sp>
        <p:nvSpPr>
          <p:cNvPr id="1038" name="CustomShape 10"/>
          <p:cNvSpPr/>
          <p:nvPr/>
        </p:nvSpPr>
        <p:spPr>
          <a:xfrm>
            <a:off x="3484800" y="3755880"/>
            <a:ext cx="67680" cy="62640"/>
          </a:xfrm>
          <a:prstGeom prst="ellipse">
            <a:avLst/>
          </a:prstGeom>
          <a:noFill/>
          <a:ln w="12600">
            <a:solidFill>
              <a:srgbClr val="3b3838"/>
            </a:solidFill>
            <a:miter/>
          </a:ln>
        </p:spPr>
        <p:style>
          <a:lnRef idx="0"/>
          <a:fillRef idx="0"/>
          <a:effectRef idx="0"/>
          <a:fontRef idx="minor"/>
        </p:style>
      </p:sp>
      <p:sp>
        <p:nvSpPr>
          <p:cNvPr id="1039" name="CustomShape 11"/>
          <p:cNvSpPr/>
          <p:nvPr/>
        </p:nvSpPr>
        <p:spPr>
          <a:xfrm>
            <a:off x="6267960" y="3273840"/>
            <a:ext cx="2713320" cy="1247040"/>
          </a:xfrm>
          <a:prstGeom prst="rect">
            <a:avLst/>
          </a:prstGeom>
          <a:noFill/>
          <a:ln>
            <a:noFill/>
          </a:ln>
        </p:spPr>
        <p:style>
          <a:lnRef idx="0"/>
          <a:fillRef idx="0"/>
          <a:effectRef idx="0"/>
          <a:fontRef idx="minor"/>
        </p:style>
        <p:txBody>
          <a:bodyPr lIns="90000" rIns="90000" tIns="45000" bIns="45000"/>
          <a:p>
            <a:pPr algn="ctr">
              <a:lnSpc>
                <a:spcPct val="100000"/>
              </a:lnSpc>
            </a:pPr>
            <a:r>
              <a:rPr b="1" lang="en-US" sz="2000" spc="-1" strike="noStrike">
                <a:solidFill>
                  <a:srgbClr val="ce5e12"/>
                </a:solidFill>
                <a:uFill>
                  <a:solidFill>
                    <a:srgbClr val="ffffff"/>
                  </a:solidFill>
                </a:uFill>
                <a:latin typeface="Calibri"/>
              </a:rPr>
              <a:t>Lorem Ipsum</a:t>
            </a:r>
            <a:endParaRPr b="0" lang="en-US" sz="1800" spc="-1" strike="noStrike">
              <a:solidFill>
                <a:srgbClr val="ffffff"/>
              </a:solidFill>
              <a:uFill>
                <a:solidFill>
                  <a:srgbClr val="ffffff"/>
                </a:solidFill>
              </a:uFill>
              <a:latin typeface="Arial"/>
            </a:endParaRPr>
          </a:p>
          <a:p>
            <a:pPr>
              <a:lnSpc>
                <a:spcPct val="100000"/>
              </a:lnSpc>
            </a:pPr>
            <a:r>
              <a:rPr b="0" lang="en-US" sz="1400" spc="-1" strike="noStrike">
                <a:solidFill>
                  <a:srgbClr val="595959"/>
                </a:solidFill>
                <a:uFill>
                  <a:solidFill>
                    <a:srgbClr val="ffffff"/>
                  </a:solidFill>
                </a:uFill>
                <a:latin typeface="Calibri"/>
              </a:rPr>
              <a:t>Lorem ipsum is simply dummy text of the printing industry. Click to change this information. </a:t>
            </a:r>
            <a:endParaRPr b="0" lang="en-US" sz="1800" spc="-1" strike="noStrike">
              <a:solidFill>
                <a:srgbClr val="ffffff"/>
              </a:solidFill>
              <a:uFill>
                <a:solidFill>
                  <a:srgbClr val="ffffff"/>
                </a:solidFill>
              </a:uFill>
              <a:latin typeface="Arial"/>
            </a:endParaRPr>
          </a:p>
        </p:txBody>
      </p:sp>
      <p:sp>
        <p:nvSpPr>
          <p:cNvPr id="1040" name="CustomShape 12"/>
          <p:cNvSpPr/>
          <p:nvPr/>
        </p:nvSpPr>
        <p:spPr>
          <a:xfrm>
            <a:off x="3842640" y="3488040"/>
            <a:ext cx="1995840" cy="698400"/>
          </a:xfrm>
          <a:prstGeom prst="rect">
            <a:avLst/>
          </a:prstGeom>
          <a:blipFill>
            <a:blip r:embed="rId2"/>
            <a:stretch>
              <a:fillRect l="-2992" t="-2992" r="-2992" b="-2992"/>
            </a:stretch>
          </a:blipFill>
          <a:ln w="12600">
            <a:noFill/>
          </a:ln>
          <a:effectLst>
            <a:outerShdw dist="0" dir="0">
              <a:srgbClr val="000000">
                <a:alpha val="40000"/>
              </a:srgbClr>
            </a:outerShdw>
          </a:effectLst>
        </p:spPr>
        <p:style>
          <a:lnRef idx="0"/>
          <a:fillRef idx="0"/>
          <a:effectRef idx="0"/>
          <a:fontRef idx="minor"/>
        </p:style>
      </p:sp>
      <p:sp>
        <p:nvSpPr>
          <p:cNvPr id="1041" name="CustomShape 13"/>
          <p:cNvSpPr/>
          <p:nvPr/>
        </p:nvSpPr>
        <p:spPr>
          <a:xfrm>
            <a:off x="3151080" y="1596600"/>
            <a:ext cx="6329160" cy="1179000"/>
          </a:xfrm>
          <a:custGeom>
            <a:avLst/>
            <a:gdLst/>
            <a:ahLst/>
            <a:rect l="l" t="t" r="r" b="b"/>
            <a:pathLst>
              <a:path w="6810787" h="1366221">
                <a:moveTo>
                  <a:pt x="6810787" y="678740"/>
                </a:moveTo>
                <a:lnTo>
                  <a:pt x="6810787" y="679756"/>
                </a:lnTo>
                <a:lnTo>
                  <a:pt x="6806022" y="680245"/>
                </a:lnTo>
                <a:close/>
                <a:moveTo>
                  <a:pt x="0" y="0"/>
                </a:moveTo>
                <a:lnTo>
                  <a:pt x="6583079" y="0"/>
                </a:lnTo>
                <a:lnTo>
                  <a:pt x="6588474" y="544"/>
                </a:lnTo>
                <a:lnTo>
                  <a:pt x="6504402" y="40563"/>
                </a:lnTo>
                <a:cubicBezTo>
                  <a:pt x="6478610" y="57518"/>
                  <a:pt x="6455304" y="77998"/>
                  <a:pt x="6435096" y="101807"/>
                </a:cubicBezTo>
                <a:cubicBezTo>
                  <a:pt x="6394682" y="149423"/>
                  <a:pt x="6369021" y="207575"/>
                  <a:pt x="6358935" y="271096"/>
                </a:cubicBezTo>
                <a:lnTo>
                  <a:pt x="6357735" y="306489"/>
                </a:lnTo>
                <a:lnTo>
                  <a:pt x="6357735" y="1366221"/>
                </a:lnTo>
                <a:lnTo>
                  <a:pt x="0" y="1366221"/>
                </a:lnTo>
                <a:close/>
              </a:path>
            </a:pathLst>
          </a:custGeom>
          <a:gradFill>
            <a:gsLst>
              <a:gs pos="0">
                <a:srgbClr val="fafafa"/>
              </a:gs>
              <a:gs pos="100000">
                <a:srgbClr val="d6d6d6"/>
              </a:gs>
            </a:gsLst>
            <a:lin ang="5400000"/>
          </a:gradFill>
          <a:ln w="12600">
            <a:noFill/>
          </a:ln>
          <a:effectLst>
            <a:outerShdw dist="37674" dir="2700000">
              <a:srgbClr val="000000">
                <a:alpha val="70000"/>
              </a:srgbClr>
            </a:outerShdw>
          </a:effectLst>
        </p:spPr>
        <p:style>
          <a:lnRef idx="0"/>
          <a:fillRef idx="0"/>
          <a:effectRef idx="0"/>
          <a:fontRef idx="minor"/>
        </p:style>
      </p:sp>
      <p:sp>
        <p:nvSpPr>
          <p:cNvPr id="1042" name="CustomShape 14"/>
          <p:cNvSpPr/>
          <p:nvPr/>
        </p:nvSpPr>
        <p:spPr>
          <a:xfrm>
            <a:off x="9039600" y="1598400"/>
            <a:ext cx="657720" cy="1183680"/>
          </a:xfrm>
          <a:custGeom>
            <a:avLst/>
            <a:gdLst/>
            <a:ahLst/>
            <a:rect l="l" t="t" r="r" b="b"/>
            <a:pathLst>
              <a:path w="708248" h="1366222">
                <a:moveTo>
                  <a:pt x="360776" y="92659"/>
                </a:moveTo>
                <a:cubicBezTo>
                  <a:pt x="220046" y="92659"/>
                  <a:pt x="105963" y="206742"/>
                  <a:pt x="105963" y="347472"/>
                </a:cubicBezTo>
                <a:cubicBezTo>
                  <a:pt x="105963" y="488202"/>
                  <a:pt x="220046" y="602285"/>
                  <a:pt x="360776" y="602285"/>
                </a:cubicBezTo>
                <a:cubicBezTo>
                  <a:pt x="501506" y="602285"/>
                  <a:pt x="615589" y="488202"/>
                  <a:pt x="615589" y="347472"/>
                </a:cubicBezTo>
                <a:cubicBezTo>
                  <a:pt x="615589" y="206742"/>
                  <a:pt x="501506" y="92659"/>
                  <a:pt x="360776" y="92659"/>
                </a:cubicBezTo>
                <a:close/>
                <a:moveTo>
                  <a:pt x="360776" y="0"/>
                </a:moveTo>
                <a:cubicBezTo>
                  <a:pt x="552679" y="0"/>
                  <a:pt x="708248" y="155569"/>
                  <a:pt x="708248" y="347472"/>
                </a:cubicBezTo>
                <a:cubicBezTo>
                  <a:pt x="708248" y="491399"/>
                  <a:pt x="620740" y="614889"/>
                  <a:pt x="496028" y="667638"/>
                </a:cubicBezTo>
                <a:lnTo>
                  <a:pt x="448287" y="682457"/>
                </a:lnTo>
                <a:lnTo>
                  <a:pt x="469758" y="680293"/>
                </a:lnTo>
                <a:lnTo>
                  <a:pt x="469970" y="680227"/>
                </a:lnTo>
                <a:lnTo>
                  <a:pt x="469970" y="1138514"/>
                </a:lnTo>
                <a:cubicBezTo>
                  <a:pt x="469970" y="1264274"/>
                  <a:pt x="368022" y="1366222"/>
                  <a:pt x="242262" y="1366222"/>
                </a:cubicBezTo>
                <a:lnTo>
                  <a:pt x="0" y="1366222"/>
                </a:lnTo>
                <a:lnTo>
                  <a:pt x="0" y="315065"/>
                </a:lnTo>
                <a:lnTo>
                  <a:pt x="1200" y="280275"/>
                </a:lnTo>
                <a:cubicBezTo>
                  <a:pt x="11286" y="217836"/>
                  <a:pt x="36947" y="160674"/>
                  <a:pt x="77361" y="113868"/>
                </a:cubicBezTo>
                <a:cubicBezTo>
                  <a:pt x="117777" y="67061"/>
                  <a:pt x="170586" y="33342"/>
                  <a:pt x="230888" y="14260"/>
                </a:cubicBezTo>
                <a:lnTo>
                  <a:pt x="273927" y="6394"/>
                </a:lnTo>
                <a:lnTo>
                  <a:pt x="285418" y="8714"/>
                </a:lnTo>
                <a:lnTo>
                  <a:pt x="290748" y="7059"/>
                </a:lnTo>
                <a:cubicBezTo>
                  <a:pt x="313368" y="2431"/>
                  <a:pt x="336788" y="0"/>
                  <a:pt x="360776" y="0"/>
                </a:cubicBezTo>
                <a:close/>
              </a:path>
            </a:pathLst>
          </a:custGeom>
          <a:gradFill>
            <a:gsLst>
              <a:gs pos="0">
                <a:srgbClr val="408bce"/>
              </a:gs>
              <a:gs pos="100000">
                <a:srgbClr val="2b6da9"/>
              </a:gs>
            </a:gsLst>
            <a:path path="circle"/>
          </a:gradFill>
          <a:ln w="12600">
            <a:noFill/>
          </a:ln>
          <a:effectLst>
            <a:outerShdw dist="37674" dir="2700000">
              <a:srgbClr val="000000">
                <a:alpha val="70000"/>
              </a:srgbClr>
            </a:outerShdw>
          </a:effectLst>
        </p:spPr>
        <p:style>
          <a:lnRef idx="0"/>
          <a:fillRef idx="0"/>
          <a:effectRef idx="0"/>
          <a:fontRef idx="minor"/>
        </p:style>
      </p:sp>
      <p:sp>
        <p:nvSpPr>
          <p:cNvPr id="1043" name="CustomShape 15"/>
          <p:cNvSpPr/>
          <p:nvPr/>
        </p:nvSpPr>
        <p:spPr>
          <a:xfrm>
            <a:off x="9133560" y="1679400"/>
            <a:ext cx="484200" cy="449640"/>
          </a:xfrm>
          <a:prstGeom prst="ellipse">
            <a:avLst/>
          </a:prstGeom>
          <a:solidFill>
            <a:srgbClr val="ffffff"/>
          </a:solidFill>
          <a:ln w="12600">
            <a:noFill/>
          </a:ln>
          <a:effectLst>
            <a:outerShdw dist="0" dir="0">
              <a:srgbClr val="000000">
                <a:alpha val="40000"/>
              </a:srgbClr>
            </a:outerShdw>
          </a:effectLst>
        </p:spPr>
        <p:style>
          <a:lnRef idx="0"/>
          <a:fillRef idx="0"/>
          <a:effectRef idx="0"/>
          <a:fontRef idx="minor"/>
        </p:style>
        <p:txBody>
          <a:bodyPr lIns="90000" rIns="90000" tIns="45000" bIns="45000" anchor="ctr"/>
          <a:p>
            <a:pPr algn="ctr">
              <a:lnSpc>
                <a:spcPct val="100000"/>
              </a:lnSpc>
            </a:pPr>
            <a:r>
              <a:rPr b="0" lang="en-US" sz="4000" spc="-1" strike="noStrike">
                <a:solidFill>
                  <a:srgbClr val="000000"/>
                </a:solidFill>
                <a:uFill>
                  <a:solidFill>
                    <a:srgbClr val="ffffff"/>
                  </a:solidFill>
                </a:uFill>
                <a:latin typeface="Calibri"/>
              </a:rPr>
              <a:t>1</a:t>
            </a:r>
            <a:endParaRPr b="0" lang="en-US" sz="1800" spc="-1" strike="noStrike">
              <a:solidFill>
                <a:srgbClr val="ffffff"/>
              </a:solidFill>
              <a:uFill>
                <a:solidFill>
                  <a:srgbClr val="ffffff"/>
                </a:solidFill>
              </a:uFill>
              <a:latin typeface="Arial"/>
            </a:endParaRPr>
          </a:p>
        </p:txBody>
      </p:sp>
      <p:sp>
        <p:nvSpPr>
          <p:cNvPr id="1044" name="CustomShape 16"/>
          <p:cNvSpPr/>
          <p:nvPr/>
        </p:nvSpPr>
        <p:spPr>
          <a:xfrm>
            <a:off x="3327120" y="2190600"/>
            <a:ext cx="67680" cy="62640"/>
          </a:xfrm>
          <a:prstGeom prst="ellipse">
            <a:avLst/>
          </a:prstGeom>
          <a:noFill/>
          <a:ln w="12600">
            <a:solidFill>
              <a:srgbClr val="3b3838"/>
            </a:solidFill>
            <a:miter/>
          </a:ln>
        </p:spPr>
        <p:style>
          <a:lnRef idx="0"/>
          <a:fillRef idx="0"/>
          <a:effectRef idx="0"/>
          <a:fontRef idx="minor"/>
        </p:style>
      </p:sp>
      <p:sp>
        <p:nvSpPr>
          <p:cNvPr id="1045" name="CustomShape 17"/>
          <p:cNvSpPr/>
          <p:nvPr/>
        </p:nvSpPr>
        <p:spPr>
          <a:xfrm>
            <a:off x="3408840" y="2080440"/>
            <a:ext cx="67680" cy="62640"/>
          </a:xfrm>
          <a:prstGeom prst="ellipse">
            <a:avLst/>
          </a:prstGeom>
          <a:solidFill>
            <a:srgbClr val="5b9bd5"/>
          </a:solidFill>
          <a:ln w="12600">
            <a:solidFill>
              <a:srgbClr val="3b3838"/>
            </a:solidFill>
            <a:miter/>
          </a:ln>
        </p:spPr>
        <p:style>
          <a:lnRef idx="0"/>
          <a:fillRef idx="0"/>
          <a:effectRef idx="0"/>
          <a:fontRef idx="minor"/>
        </p:style>
      </p:sp>
      <p:sp>
        <p:nvSpPr>
          <p:cNvPr id="1046" name="CustomShape 18"/>
          <p:cNvSpPr/>
          <p:nvPr/>
        </p:nvSpPr>
        <p:spPr>
          <a:xfrm>
            <a:off x="3480480" y="2193480"/>
            <a:ext cx="67680" cy="62640"/>
          </a:xfrm>
          <a:prstGeom prst="ellipse">
            <a:avLst/>
          </a:prstGeom>
          <a:noFill/>
          <a:ln w="12600">
            <a:solidFill>
              <a:srgbClr val="3b3838"/>
            </a:solidFill>
            <a:miter/>
          </a:ln>
        </p:spPr>
        <p:style>
          <a:lnRef idx="0"/>
          <a:fillRef idx="0"/>
          <a:effectRef idx="0"/>
          <a:fontRef idx="minor"/>
        </p:style>
      </p:sp>
      <p:sp>
        <p:nvSpPr>
          <p:cNvPr id="1047" name="CustomShape 19"/>
          <p:cNvSpPr/>
          <p:nvPr/>
        </p:nvSpPr>
        <p:spPr>
          <a:xfrm>
            <a:off x="6256440" y="1722600"/>
            <a:ext cx="2713320" cy="1247040"/>
          </a:xfrm>
          <a:prstGeom prst="rect">
            <a:avLst/>
          </a:prstGeom>
          <a:noFill/>
          <a:ln>
            <a:noFill/>
          </a:ln>
        </p:spPr>
        <p:style>
          <a:lnRef idx="0"/>
          <a:fillRef idx="0"/>
          <a:effectRef idx="0"/>
          <a:fontRef idx="minor"/>
        </p:style>
        <p:txBody>
          <a:bodyPr lIns="90000" rIns="90000" tIns="45000" bIns="45000"/>
          <a:p>
            <a:pPr algn="ctr">
              <a:lnSpc>
                <a:spcPct val="100000"/>
              </a:lnSpc>
            </a:pPr>
            <a:r>
              <a:rPr b="1" lang="en-US" sz="2000" spc="-1" strike="noStrike">
                <a:solidFill>
                  <a:srgbClr val="3078b9"/>
                </a:solidFill>
                <a:uFill>
                  <a:solidFill>
                    <a:srgbClr val="ffffff"/>
                  </a:solidFill>
                </a:uFill>
                <a:latin typeface="Calibri"/>
              </a:rPr>
              <a:t>Lorem Ipsum</a:t>
            </a:r>
            <a:endParaRPr b="0" lang="en-US" sz="1800" spc="-1" strike="noStrike">
              <a:solidFill>
                <a:srgbClr val="ffffff"/>
              </a:solidFill>
              <a:uFill>
                <a:solidFill>
                  <a:srgbClr val="ffffff"/>
                </a:solidFill>
              </a:uFill>
              <a:latin typeface="Arial"/>
            </a:endParaRPr>
          </a:p>
          <a:p>
            <a:pPr>
              <a:lnSpc>
                <a:spcPct val="100000"/>
              </a:lnSpc>
            </a:pPr>
            <a:r>
              <a:rPr b="0" lang="en-US" sz="1400" spc="-1" strike="noStrike">
                <a:solidFill>
                  <a:srgbClr val="595959"/>
                </a:solidFill>
                <a:uFill>
                  <a:solidFill>
                    <a:srgbClr val="ffffff"/>
                  </a:solidFill>
                </a:uFill>
                <a:latin typeface="Calibri"/>
              </a:rPr>
              <a:t>Lorem ipsum is simply dummy text of the printing industry. Click to change this information. </a:t>
            </a:r>
            <a:endParaRPr b="0" lang="en-US" sz="1800" spc="-1" strike="noStrike">
              <a:solidFill>
                <a:srgbClr val="ffffff"/>
              </a:solidFill>
              <a:uFill>
                <a:solidFill>
                  <a:srgbClr val="ffffff"/>
                </a:solidFill>
              </a:uFill>
              <a:latin typeface="Arial"/>
            </a:endParaRPr>
          </a:p>
        </p:txBody>
      </p:sp>
      <p:sp>
        <p:nvSpPr>
          <p:cNvPr id="1048" name="CustomShape 20"/>
          <p:cNvSpPr/>
          <p:nvPr/>
        </p:nvSpPr>
        <p:spPr>
          <a:xfrm>
            <a:off x="3845880" y="1818720"/>
            <a:ext cx="1995840" cy="698400"/>
          </a:xfrm>
          <a:prstGeom prst="rect">
            <a:avLst/>
          </a:prstGeom>
          <a:blipFill>
            <a:blip r:embed="rId3"/>
            <a:stretch>
              <a:fillRect l="-2993" t="-2985" r="-2993" b="-2985"/>
            </a:stretch>
          </a:blipFill>
          <a:ln w="12600">
            <a:noFill/>
          </a:ln>
          <a:effectLst>
            <a:outerShdw dist="0" dir="0">
              <a:srgbClr val="000000">
                <a:alpha val="40000"/>
              </a:srgbClr>
            </a:outerShdw>
          </a:effectLst>
        </p:spPr>
        <p:style>
          <a:lnRef idx="0"/>
          <a:fillRef idx="0"/>
          <a:effectRef idx="0"/>
          <a:fontRef idx="minor"/>
        </p:style>
      </p:sp>
      <p:sp>
        <p:nvSpPr>
          <p:cNvPr id="1049" name="CustomShape 21"/>
          <p:cNvSpPr/>
          <p:nvPr/>
        </p:nvSpPr>
        <p:spPr>
          <a:xfrm>
            <a:off x="6087600" y="1711800"/>
            <a:ext cx="8280" cy="974520"/>
          </a:xfrm>
          <a:prstGeom prst="rect">
            <a:avLst/>
          </a:prstGeom>
          <a:solidFill>
            <a:srgbClr val="c25911">
              <a:alpha val="25000"/>
            </a:srgbClr>
          </a:solidFill>
          <a:ln w="12600">
            <a:solidFill>
              <a:srgbClr val="2e75b5"/>
            </a:solidFill>
            <a:miter/>
          </a:ln>
        </p:spPr>
        <p:style>
          <a:lnRef idx="0"/>
          <a:fillRef idx="0"/>
          <a:effectRef idx="0"/>
          <a:fontRef idx="minor"/>
        </p:style>
      </p:sp>
      <p:sp>
        <p:nvSpPr>
          <p:cNvPr id="1050" name="CustomShape 22"/>
          <p:cNvSpPr/>
          <p:nvPr/>
        </p:nvSpPr>
        <p:spPr>
          <a:xfrm>
            <a:off x="3151080" y="4762440"/>
            <a:ext cx="6329160" cy="1179000"/>
          </a:xfrm>
          <a:custGeom>
            <a:avLst/>
            <a:gdLst/>
            <a:ahLst/>
            <a:rect l="l" t="t" r="r" b="b"/>
            <a:pathLst>
              <a:path w="6810787" h="1366221">
                <a:moveTo>
                  <a:pt x="6810787" y="678740"/>
                </a:moveTo>
                <a:lnTo>
                  <a:pt x="6810787" y="679756"/>
                </a:lnTo>
                <a:lnTo>
                  <a:pt x="6806022" y="680245"/>
                </a:lnTo>
                <a:close/>
                <a:moveTo>
                  <a:pt x="0" y="0"/>
                </a:moveTo>
                <a:lnTo>
                  <a:pt x="6583079" y="0"/>
                </a:lnTo>
                <a:lnTo>
                  <a:pt x="6588474" y="544"/>
                </a:lnTo>
                <a:lnTo>
                  <a:pt x="6504402" y="40563"/>
                </a:lnTo>
                <a:cubicBezTo>
                  <a:pt x="6478610" y="57518"/>
                  <a:pt x="6455304" y="77998"/>
                  <a:pt x="6435096" y="101807"/>
                </a:cubicBezTo>
                <a:cubicBezTo>
                  <a:pt x="6394682" y="149423"/>
                  <a:pt x="6369021" y="207575"/>
                  <a:pt x="6358935" y="271096"/>
                </a:cubicBezTo>
                <a:lnTo>
                  <a:pt x="6357735" y="306489"/>
                </a:lnTo>
                <a:lnTo>
                  <a:pt x="6357735" y="1366221"/>
                </a:lnTo>
                <a:lnTo>
                  <a:pt x="0" y="1366221"/>
                </a:lnTo>
                <a:close/>
              </a:path>
            </a:pathLst>
          </a:custGeom>
          <a:gradFill>
            <a:gsLst>
              <a:gs pos="0">
                <a:srgbClr val="fafafa"/>
              </a:gs>
              <a:gs pos="100000">
                <a:srgbClr val="d6d6d6"/>
              </a:gs>
            </a:gsLst>
            <a:lin ang="5400000"/>
          </a:gradFill>
          <a:ln w="12600">
            <a:noFill/>
          </a:ln>
          <a:effectLst>
            <a:outerShdw dist="37674" dir="2700000">
              <a:srgbClr val="000000">
                <a:alpha val="70000"/>
              </a:srgbClr>
            </a:outerShdw>
          </a:effectLst>
        </p:spPr>
        <p:style>
          <a:lnRef idx="0"/>
          <a:fillRef idx="0"/>
          <a:effectRef idx="0"/>
          <a:fontRef idx="minor"/>
        </p:style>
      </p:sp>
      <p:sp>
        <p:nvSpPr>
          <p:cNvPr id="1051" name="CustomShape 23"/>
          <p:cNvSpPr/>
          <p:nvPr/>
        </p:nvSpPr>
        <p:spPr>
          <a:xfrm>
            <a:off x="9039600" y="4761000"/>
            <a:ext cx="657720" cy="1183680"/>
          </a:xfrm>
          <a:custGeom>
            <a:avLst/>
            <a:gdLst/>
            <a:ahLst/>
            <a:rect l="l" t="t" r="r" b="b"/>
            <a:pathLst>
              <a:path w="708248" h="1366222">
                <a:moveTo>
                  <a:pt x="360776" y="92659"/>
                </a:moveTo>
                <a:cubicBezTo>
                  <a:pt x="220046" y="92659"/>
                  <a:pt x="105963" y="206742"/>
                  <a:pt x="105963" y="347472"/>
                </a:cubicBezTo>
                <a:cubicBezTo>
                  <a:pt x="105963" y="488202"/>
                  <a:pt x="220046" y="602285"/>
                  <a:pt x="360776" y="602285"/>
                </a:cubicBezTo>
                <a:cubicBezTo>
                  <a:pt x="501506" y="602285"/>
                  <a:pt x="615589" y="488202"/>
                  <a:pt x="615589" y="347472"/>
                </a:cubicBezTo>
                <a:cubicBezTo>
                  <a:pt x="615589" y="206742"/>
                  <a:pt x="501506" y="92659"/>
                  <a:pt x="360776" y="92659"/>
                </a:cubicBezTo>
                <a:close/>
                <a:moveTo>
                  <a:pt x="360776" y="0"/>
                </a:moveTo>
                <a:cubicBezTo>
                  <a:pt x="552679" y="0"/>
                  <a:pt x="708248" y="155569"/>
                  <a:pt x="708248" y="347472"/>
                </a:cubicBezTo>
                <a:cubicBezTo>
                  <a:pt x="708248" y="491399"/>
                  <a:pt x="620740" y="614889"/>
                  <a:pt x="496028" y="667638"/>
                </a:cubicBezTo>
                <a:lnTo>
                  <a:pt x="448287" y="682457"/>
                </a:lnTo>
                <a:lnTo>
                  <a:pt x="469758" y="680293"/>
                </a:lnTo>
                <a:lnTo>
                  <a:pt x="469970" y="680227"/>
                </a:lnTo>
                <a:lnTo>
                  <a:pt x="469970" y="1138514"/>
                </a:lnTo>
                <a:cubicBezTo>
                  <a:pt x="469970" y="1264274"/>
                  <a:pt x="368022" y="1366222"/>
                  <a:pt x="242262" y="1366222"/>
                </a:cubicBezTo>
                <a:lnTo>
                  <a:pt x="0" y="1366222"/>
                </a:lnTo>
                <a:lnTo>
                  <a:pt x="0" y="315065"/>
                </a:lnTo>
                <a:lnTo>
                  <a:pt x="1200" y="280275"/>
                </a:lnTo>
                <a:cubicBezTo>
                  <a:pt x="11286" y="217836"/>
                  <a:pt x="36947" y="160674"/>
                  <a:pt x="77361" y="113868"/>
                </a:cubicBezTo>
                <a:cubicBezTo>
                  <a:pt x="117777" y="67061"/>
                  <a:pt x="170586" y="33342"/>
                  <a:pt x="230888" y="14260"/>
                </a:cubicBezTo>
                <a:lnTo>
                  <a:pt x="273927" y="6394"/>
                </a:lnTo>
                <a:lnTo>
                  <a:pt x="285418" y="8714"/>
                </a:lnTo>
                <a:lnTo>
                  <a:pt x="290748" y="7059"/>
                </a:lnTo>
                <a:cubicBezTo>
                  <a:pt x="313368" y="2431"/>
                  <a:pt x="336788" y="0"/>
                  <a:pt x="360776" y="0"/>
                </a:cubicBezTo>
                <a:close/>
              </a:path>
            </a:pathLst>
          </a:custGeom>
          <a:gradFill>
            <a:gsLst>
              <a:gs pos="0">
                <a:srgbClr val="649a3f"/>
              </a:gs>
              <a:gs pos="100000">
                <a:srgbClr val="4e7932"/>
              </a:gs>
            </a:gsLst>
            <a:path path="circle"/>
          </a:gradFill>
          <a:ln w="12600">
            <a:noFill/>
          </a:ln>
          <a:effectLst>
            <a:outerShdw dist="37674" dir="2700000">
              <a:srgbClr val="000000">
                <a:alpha val="70000"/>
              </a:srgbClr>
            </a:outerShdw>
          </a:effectLst>
        </p:spPr>
        <p:style>
          <a:lnRef idx="0"/>
          <a:fillRef idx="0"/>
          <a:effectRef idx="0"/>
          <a:fontRef idx="minor"/>
        </p:style>
      </p:sp>
      <p:sp>
        <p:nvSpPr>
          <p:cNvPr id="1052" name="CustomShape 24"/>
          <p:cNvSpPr/>
          <p:nvPr/>
        </p:nvSpPr>
        <p:spPr>
          <a:xfrm>
            <a:off x="9131400" y="4850640"/>
            <a:ext cx="484200" cy="449640"/>
          </a:xfrm>
          <a:prstGeom prst="ellipse">
            <a:avLst/>
          </a:prstGeom>
          <a:solidFill>
            <a:srgbClr val="ffffff"/>
          </a:solidFill>
          <a:ln w="12600">
            <a:noFill/>
          </a:ln>
          <a:effectLst>
            <a:outerShdw dist="0" dir="0">
              <a:srgbClr val="000000">
                <a:alpha val="40000"/>
              </a:srgbClr>
            </a:outerShdw>
          </a:effectLst>
        </p:spPr>
        <p:style>
          <a:lnRef idx="0"/>
          <a:fillRef idx="0"/>
          <a:effectRef idx="0"/>
          <a:fontRef idx="minor"/>
        </p:style>
        <p:txBody>
          <a:bodyPr lIns="90000" rIns="90000" tIns="45000" bIns="45000" anchor="ctr"/>
          <a:p>
            <a:pPr algn="ctr">
              <a:lnSpc>
                <a:spcPct val="100000"/>
              </a:lnSpc>
            </a:pPr>
            <a:r>
              <a:rPr b="0" lang="en-US" sz="4000" spc="-1" strike="noStrike">
                <a:solidFill>
                  <a:srgbClr val="000000"/>
                </a:solidFill>
                <a:uFill>
                  <a:solidFill>
                    <a:srgbClr val="ffffff"/>
                  </a:solidFill>
                </a:uFill>
                <a:latin typeface="Calibri"/>
              </a:rPr>
              <a:t>3</a:t>
            </a:r>
            <a:endParaRPr b="0" lang="en-US" sz="1800" spc="-1" strike="noStrike">
              <a:solidFill>
                <a:srgbClr val="ffffff"/>
              </a:solidFill>
              <a:uFill>
                <a:solidFill>
                  <a:srgbClr val="ffffff"/>
                </a:solidFill>
              </a:uFill>
              <a:latin typeface="Arial"/>
            </a:endParaRPr>
          </a:p>
        </p:txBody>
      </p:sp>
      <p:sp>
        <p:nvSpPr>
          <p:cNvPr id="1053" name="CustomShape 25"/>
          <p:cNvSpPr/>
          <p:nvPr/>
        </p:nvSpPr>
        <p:spPr>
          <a:xfrm>
            <a:off x="3324600" y="5290200"/>
            <a:ext cx="67680" cy="62640"/>
          </a:xfrm>
          <a:prstGeom prst="ellipse">
            <a:avLst/>
          </a:prstGeom>
          <a:noFill/>
          <a:ln w="12600">
            <a:solidFill>
              <a:srgbClr val="3b3838"/>
            </a:solidFill>
            <a:miter/>
          </a:ln>
        </p:spPr>
        <p:style>
          <a:lnRef idx="0"/>
          <a:fillRef idx="0"/>
          <a:effectRef idx="0"/>
          <a:fontRef idx="minor"/>
        </p:style>
      </p:sp>
      <p:sp>
        <p:nvSpPr>
          <p:cNvPr id="1054" name="CustomShape 26"/>
          <p:cNvSpPr/>
          <p:nvPr/>
        </p:nvSpPr>
        <p:spPr>
          <a:xfrm>
            <a:off x="3406320" y="5180040"/>
            <a:ext cx="67680" cy="62640"/>
          </a:xfrm>
          <a:prstGeom prst="ellipse">
            <a:avLst/>
          </a:prstGeom>
          <a:noFill/>
          <a:ln w="12600">
            <a:solidFill>
              <a:srgbClr val="3b3838"/>
            </a:solidFill>
            <a:miter/>
          </a:ln>
        </p:spPr>
        <p:style>
          <a:lnRef idx="0"/>
          <a:fillRef idx="0"/>
          <a:effectRef idx="0"/>
          <a:fontRef idx="minor"/>
        </p:style>
      </p:sp>
      <p:sp>
        <p:nvSpPr>
          <p:cNvPr id="1055" name="CustomShape 27"/>
          <p:cNvSpPr/>
          <p:nvPr/>
        </p:nvSpPr>
        <p:spPr>
          <a:xfrm>
            <a:off x="3477960" y="5293080"/>
            <a:ext cx="67680" cy="62640"/>
          </a:xfrm>
          <a:prstGeom prst="ellipse">
            <a:avLst/>
          </a:prstGeom>
          <a:solidFill>
            <a:srgbClr val="517d33"/>
          </a:solidFill>
          <a:ln w="12600">
            <a:solidFill>
              <a:srgbClr val="3b3838"/>
            </a:solidFill>
            <a:miter/>
          </a:ln>
        </p:spPr>
        <p:style>
          <a:lnRef idx="0"/>
          <a:fillRef idx="0"/>
          <a:effectRef idx="0"/>
          <a:fontRef idx="minor"/>
        </p:style>
      </p:sp>
      <p:sp>
        <p:nvSpPr>
          <p:cNvPr id="1056" name="CustomShape 28"/>
          <p:cNvSpPr/>
          <p:nvPr/>
        </p:nvSpPr>
        <p:spPr>
          <a:xfrm>
            <a:off x="6253920" y="4904640"/>
            <a:ext cx="2713320" cy="1247040"/>
          </a:xfrm>
          <a:prstGeom prst="rect">
            <a:avLst/>
          </a:prstGeom>
          <a:noFill/>
          <a:ln>
            <a:noFill/>
          </a:ln>
        </p:spPr>
        <p:style>
          <a:lnRef idx="0"/>
          <a:fillRef idx="0"/>
          <a:effectRef idx="0"/>
          <a:fontRef idx="minor"/>
        </p:style>
        <p:txBody>
          <a:bodyPr lIns="90000" rIns="90000" tIns="45000" bIns="45000"/>
          <a:p>
            <a:pPr algn="ctr">
              <a:lnSpc>
                <a:spcPct val="100000"/>
              </a:lnSpc>
            </a:pPr>
            <a:r>
              <a:rPr b="1" lang="en-US" sz="2000" spc="-1" strike="noStrike">
                <a:solidFill>
                  <a:srgbClr val="5b8d39"/>
                </a:solidFill>
                <a:uFill>
                  <a:solidFill>
                    <a:srgbClr val="ffffff"/>
                  </a:solidFill>
                </a:uFill>
                <a:latin typeface="Calibri"/>
              </a:rPr>
              <a:t>Lorem Ipsum</a:t>
            </a:r>
            <a:endParaRPr b="0" lang="en-US" sz="1800" spc="-1" strike="noStrike">
              <a:solidFill>
                <a:srgbClr val="ffffff"/>
              </a:solidFill>
              <a:uFill>
                <a:solidFill>
                  <a:srgbClr val="ffffff"/>
                </a:solidFill>
              </a:uFill>
              <a:latin typeface="Arial"/>
            </a:endParaRPr>
          </a:p>
          <a:p>
            <a:pPr>
              <a:lnSpc>
                <a:spcPct val="100000"/>
              </a:lnSpc>
            </a:pPr>
            <a:r>
              <a:rPr b="0" lang="en-US" sz="1400" spc="-1" strike="noStrike">
                <a:solidFill>
                  <a:srgbClr val="595959"/>
                </a:solidFill>
                <a:uFill>
                  <a:solidFill>
                    <a:srgbClr val="ffffff"/>
                  </a:solidFill>
                </a:uFill>
                <a:latin typeface="Calibri"/>
              </a:rPr>
              <a:t>Lorem ipsum is simply dummy text of the printing industry. Click to change this information. </a:t>
            </a:r>
            <a:endParaRPr b="0" lang="en-US" sz="1800" spc="-1" strike="noStrike">
              <a:solidFill>
                <a:srgbClr val="ffffff"/>
              </a:solidFill>
              <a:uFill>
                <a:solidFill>
                  <a:srgbClr val="ffffff"/>
                </a:solidFill>
              </a:uFill>
              <a:latin typeface="Arial"/>
            </a:endParaRPr>
          </a:p>
        </p:txBody>
      </p:sp>
      <p:sp>
        <p:nvSpPr>
          <p:cNvPr id="1057" name="CustomShape 29"/>
          <p:cNvSpPr/>
          <p:nvPr/>
        </p:nvSpPr>
        <p:spPr>
          <a:xfrm>
            <a:off x="3848760" y="5002920"/>
            <a:ext cx="1995840" cy="698400"/>
          </a:xfrm>
          <a:prstGeom prst="rect">
            <a:avLst/>
          </a:prstGeom>
          <a:blipFill>
            <a:blip r:embed="rId4"/>
            <a:stretch>
              <a:fillRect l="-2993" t="-2973" r="-2993" b="-2973"/>
            </a:stretch>
          </a:blipFill>
          <a:ln w="12600">
            <a:noFill/>
          </a:ln>
          <a:effectLst>
            <a:outerShdw dist="0" dir="0">
              <a:srgbClr val="000000">
                <a:alpha val="40000"/>
              </a:srgbClr>
            </a:outerShdw>
          </a:effectLst>
        </p:spPr>
        <p:style>
          <a:lnRef idx="0"/>
          <a:fillRef idx="0"/>
          <a:effectRef idx="0"/>
          <a:fontRef idx="minor"/>
        </p:style>
      </p:sp>
      <p:sp>
        <p:nvSpPr>
          <p:cNvPr id="1058" name="CustomShape 30"/>
          <p:cNvSpPr/>
          <p:nvPr/>
        </p:nvSpPr>
        <p:spPr>
          <a:xfrm>
            <a:off x="6103800" y="4864680"/>
            <a:ext cx="8280" cy="974520"/>
          </a:xfrm>
          <a:prstGeom prst="rect">
            <a:avLst/>
          </a:prstGeom>
          <a:noFill/>
          <a:ln w="12600">
            <a:solidFill>
              <a:srgbClr val="527f34"/>
            </a:solidFill>
            <a:miter/>
          </a:ln>
        </p:spPr>
        <p:style>
          <a:lnRef idx="0"/>
          <a:fillRef idx="0"/>
          <a:effectRef idx="0"/>
          <a:fontRef idx="minor"/>
        </p:style>
      </p:sp>
      <p:sp>
        <p:nvSpPr>
          <p:cNvPr id="1059" name="CustomShape 31"/>
          <p:cNvSpPr/>
          <p:nvPr/>
        </p:nvSpPr>
        <p:spPr>
          <a:xfrm>
            <a:off x="2145960" y="1258560"/>
            <a:ext cx="1004400" cy="5158080"/>
          </a:xfrm>
          <a:prstGeom prst="rect">
            <a:avLst/>
          </a:prstGeom>
          <a:gradFill>
            <a:gsLst>
              <a:gs pos="0">
                <a:srgbClr val="a8a8a8"/>
              </a:gs>
              <a:gs pos="100000">
                <a:srgbClr val="c9c9c9"/>
              </a:gs>
            </a:gsLst>
            <a:lin ang="16200000"/>
          </a:gradFill>
          <a:ln w="12600">
            <a:noFill/>
          </a:ln>
          <a:effectLst>
            <a:outerShdw dist="37674" dir="2700000">
              <a:srgbClr val="000000">
                <a:alpha val="90000"/>
              </a:srgbClr>
            </a:outerShdw>
          </a:effectLst>
        </p:spPr>
        <p:style>
          <a:lnRef idx="0"/>
          <a:fillRef idx="0"/>
          <a:effectRef idx="0"/>
          <a:fontRef idx="minor"/>
        </p:style>
      </p:sp>
      <p:sp>
        <p:nvSpPr>
          <p:cNvPr id="1060" name="CustomShape 32"/>
          <p:cNvSpPr/>
          <p:nvPr/>
        </p:nvSpPr>
        <p:spPr>
          <a:xfrm>
            <a:off x="195120" y="270360"/>
            <a:ext cx="2802600" cy="456120"/>
          </a:xfrm>
          <a:prstGeom prst="rect">
            <a:avLst/>
          </a:prstGeom>
          <a:solidFill>
            <a:srgbClr val="000000">
              <a:alpha val="50000"/>
            </a:srgbClr>
          </a:solidFill>
          <a:ln>
            <a:solidFill>
              <a:srgbClr val="000000"/>
            </a:solidFill>
          </a:ln>
        </p:spPr>
        <p:style>
          <a:lnRef idx="0"/>
          <a:fillRef idx="0"/>
          <a:effectRef idx="0"/>
          <a:fontRef idx="minor"/>
        </p:style>
        <p:txBody>
          <a:bodyPr lIns="90000" rIns="90000" tIns="45000" bIns="45000"/>
          <a:p>
            <a:pPr algn="ctr">
              <a:lnSpc>
                <a:spcPct val="100000"/>
              </a:lnSpc>
            </a:pPr>
            <a:r>
              <a:rPr b="0" lang="en-US" sz="2400" spc="-1" strike="noStrike">
                <a:solidFill>
                  <a:srgbClr val="d9d9d9"/>
                </a:solidFill>
                <a:uFill>
                  <a:solidFill>
                    <a:srgbClr val="ffffff"/>
                  </a:solidFill>
                </a:uFill>
                <a:latin typeface="Calibri"/>
              </a:rPr>
              <a:t>Slide Title</a:t>
            </a:r>
            <a:endParaRPr b="0" lang="en-US" sz="1800" spc="-1" strike="noStrike">
              <a:solidFill>
                <a:srgbClr val="ffffff"/>
              </a:solidFill>
              <a:uFill>
                <a:solidFill>
                  <a:srgbClr val="ffffff"/>
                </a:solidFill>
              </a:uFill>
              <a:latin typeface="Arial"/>
            </a:endParaRPr>
          </a:p>
        </p:txBody>
      </p:sp>
    </p:spTree>
  </p:cSld>
  <p:transition spd="slow">
    <p:push dir="u"/>
  </p:transition>
  <p:timing>
    <p:tnLst>
      <p:par>
        <p:cTn id="1002" dur="indefinite" restart="never" nodeType="tmRoot">
          <p:childTnLst>
            <p:seq>
              <p:cTn id="1003" dur="indefinite" nodeType="mainSeq">
                <p:childTnLst>
                  <p:par>
                    <p:cTn id="1004" fill="hold">
                      <p:stCondLst>
                        <p:cond delay="0"/>
                      </p:stCondLst>
                      <p:childTnLst>
                        <p:par>
                          <p:cTn id="1005" fill="hold">
                            <p:stCondLst>
                              <p:cond delay="0"/>
                            </p:stCondLst>
                            <p:childTnLst>
                              <p:par>
                                <p:cTn id="1006" nodeType="withEffect" fill="hold" presetClass="entr" presetID="16" presetSubtype="21">
                                  <p:stCondLst>
                                    <p:cond delay="0"/>
                                  </p:stCondLst>
                                  <p:childTnLst>
                                    <p:set>
                                      <p:cBhvr>
                                        <p:cTn id="1007" dur="1" fill="hold">
                                          <p:stCondLst>
                                            <p:cond delay="0"/>
                                          </p:stCondLst>
                                        </p:cTn>
                                        <p:tgtEl>
                                          <p:spTgt spid="1029"/>
                                        </p:tgtEl>
                                        <p:attrNameLst>
                                          <p:attrName>style.visibility</p:attrName>
                                        </p:attrNameLst>
                                      </p:cBhvr>
                                      <p:to>
                                        <p:strVal val="visible"/>
                                      </p:to>
                                    </p:set>
                                    <p:animEffect filter="barn(inVertical)" transition="out">
                                      <p:cBhvr additive="repl">
                                        <p:cTn id="1008" dur="500"/>
                                        <p:tgtEl>
                                          <p:spTgt spid="1029"/>
                                        </p:tgtEl>
                                      </p:cBhvr>
                                    </p:animEffect>
                                  </p:childTnLst>
                                </p:cTn>
                              </p:par>
                            </p:childTnLst>
                          </p:cTn>
                        </p:par>
                        <p:par>
                          <p:cTn id="1009" fill="hold">
                            <p:stCondLst>
                              <p:cond delay="500"/>
                            </p:stCondLst>
                            <p:childTnLst>
                              <p:par>
                                <p:cTn id="1010" nodeType="afterEffect" fill="hold" presetClass="entr" presetID="53" presetSubtype="16">
                                  <p:stCondLst>
                                    <p:cond delay="0"/>
                                  </p:stCondLst>
                                  <p:childTnLst>
                                    <p:set>
                                      <p:cBhvr>
                                        <p:cTn id="1011" dur="1" fill="hold">
                                          <p:stCondLst>
                                            <p:cond delay="0"/>
                                          </p:stCondLst>
                                        </p:cTn>
                                        <p:tgtEl>
                                          <p:spTgt spid="1059"/>
                                        </p:tgtEl>
                                        <p:attrNameLst>
                                          <p:attrName>style.visibility</p:attrName>
                                        </p:attrNameLst>
                                      </p:cBhvr>
                                      <p:to>
                                        <p:strVal val="visible"/>
                                      </p:to>
                                    </p:set>
                                    <p:anim calcmode="lin" valueType="num">
                                      <p:cBhvr additive="repl">
                                        <p:cTn id="1012" dur="500" fill="hold"/>
                                        <p:tgtEl>
                                          <p:spTgt spid="1059"/>
                                        </p:tgtEl>
                                        <p:attrNameLst>
                                          <p:attrName/>
                                        </p:attrNameLst>
                                      </p:cBhvr>
                                      <p:tavLst>
                                        <p:tav tm="0">
                                          <p:val>
                                            <p:strVal val="0"/>
                                          </p:val>
                                        </p:tav>
                                        <p:tav tm="100000">
                                          <p:val>
                                            <p:strVal val="#ppt_w"/>
                                          </p:val>
                                        </p:tav>
                                      </p:tavLst>
                                    </p:anim>
                                    <p:anim calcmode="lin" valueType="num">
                                      <p:cBhvr additive="repl">
                                        <p:cTn id="1013" dur="500" fill="hold"/>
                                        <p:tgtEl>
                                          <p:spTgt spid="1059"/>
                                        </p:tgtEl>
                                        <p:attrNameLst>
                                          <p:attrName/>
                                        </p:attrNameLst>
                                      </p:cBhvr>
                                      <p:tavLst>
                                        <p:tav tm="0">
                                          <p:val>
                                            <p:strVal val="0"/>
                                          </p:val>
                                        </p:tav>
                                        <p:tav tm="100000">
                                          <p:val>
                                            <p:strVal val="#ppt_h"/>
                                          </p:val>
                                        </p:tav>
                                      </p:tavLst>
                                    </p:anim>
                                    <p:animEffect filter="fade" transition="in">
                                      <p:cBhvr additive="repl">
                                        <p:cTn id="1014" dur="500"/>
                                        <p:tgtEl>
                                          <p:spTgt spid="1059"/>
                                        </p:tgtEl>
                                      </p:cBhvr>
                                    </p:animEffect>
                                  </p:childTnLst>
                                </p:cTn>
                              </p:par>
                              <p:par>
                                <p:cTn id="1015" nodeType="withEffect" fill="hold" presetClass="entr" presetID="53" presetSubtype="16">
                                  <p:stCondLst>
                                    <p:cond delay="0"/>
                                  </p:stCondLst>
                                  <p:childTnLst>
                                    <p:set>
                                      <p:cBhvr>
                                        <p:cTn id="1016" dur="1" fill="hold">
                                          <p:stCondLst>
                                            <p:cond delay="0"/>
                                          </p:stCondLst>
                                        </p:cTn>
                                        <p:tgtEl>
                                          <p:spTgt spid="1031"/>
                                        </p:tgtEl>
                                        <p:attrNameLst>
                                          <p:attrName>style.visibility</p:attrName>
                                        </p:attrNameLst>
                                      </p:cBhvr>
                                      <p:to>
                                        <p:strVal val="visible"/>
                                      </p:to>
                                    </p:set>
                                    <p:anim calcmode="lin" valueType="num">
                                      <p:cBhvr additive="repl">
                                        <p:cTn id="1017" dur="500" fill="hold"/>
                                        <p:tgtEl>
                                          <p:spTgt spid="1031"/>
                                        </p:tgtEl>
                                        <p:attrNameLst>
                                          <p:attrName/>
                                        </p:attrNameLst>
                                      </p:cBhvr>
                                      <p:tavLst>
                                        <p:tav tm="0">
                                          <p:val>
                                            <p:strVal val="0"/>
                                          </p:val>
                                        </p:tav>
                                        <p:tav tm="100000">
                                          <p:val>
                                            <p:strVal val="#ppt_w"/>
                                          </p:val>
                                        </p:tav>
                                      </p:tavLst>
                                    </p:anim>
                                    <p:anim calcmode="lin" valueType="num">
                                      <p:cBhvr additive="repl">
                                        <p:cTn id="1018" dur="500" fill="hold"/>
                                        <p:tgtEl>
                                          <p:spTgt spid="1031"/>
                                        </p:tgtEl>
                                        <p:attrNameLst>
                                          <p:attrName/>
                                        </p:attrNameLst>
                                      </p:cBhvr>
                                      <p:tavLst>
                                        <p:tav tm="0">
                                          <p:val>
                                            <p:strVal val="0"/>
                                          </p:val>
                                        </p:tav>
                                        <p:tav tm="100000">
                                          <p:val>
                                            <p:strVal val="#ppt_h"/>
                                          </p:val>
                                        </p:tav>
                                      </p:tavLst>
                                    </p:anim>
                                    <p:animEffect filter="fade" transition="in">
                                      <p:cBhvr additive="repl">
                                        <p:cTn id="1019" dur="500"/>
                                        <p:tgtEl>
                                          <p:spTgt spid="1031"/>
                                        </p:tgtEl>
                                      </p:cBhvr>
                                    </p:animEffect>
                                  </p:childTnLst>
                                </p:cTn>
                              </p:par>
                            </p:childTnLst>
                          </p:cTn>
                        </p:par>
                        <p:par>
                          <p:cTn id="1020" fill="hold">
                            <p:stCondLst>
                              <p:cond delay="1000"/>
                            </p:stCondLst>
                            <p:childTnLst>
                              <p:par>
                                <p:cTn id="1021" nodeType="afterEffect" fill="hold" presetClass="entr" presetID="22" presetSubtype="2">
                                  <p:stCondLst>
                                    <p:cond delay="0"/>
                                  </p:stCondLst>
                                  <p:childTnLst>
                                    <p:set>
                                      <p:cBhvr>
                                        <p:cTn id="1022" dur="1" fill="hold">
                                          <p:stCondLst>
                                            <p:cond delay="0"/>
                                          </p:stCondLst>
                                        </p:cTn>
                                        <p:tgtEl>
                                          <p:spTgt spid="-1"/>
                                        </p:tgtEl>
                                        <p:attrNameLst>
                                          <p:attrName>style.visibility</p:attrName>
                                        </p:attrNameLst>
                                      </p:cBhvr>
                                      <p:to>
                                        <p:strVal val="visible"/>
                                      </p:to>
                                    </p:set>
                                    <p:animEffect filter="wipe(right)" transition="out">
                                      <p:cBhvr additive="repl">
                                        <p:cTn id="1023" dur="500"/>
                                        <p:tgtEl>
                                          <p:spTgt spid="-1"/>
                                        </p:tgtEl>
                                      </p:cBhvr>
                                    </p:animEffect>
                                  </p:childTnLst>
                                </p:cTn>
                              </p:par>
                            </p:childTnLst>
                          </p:cTn>
                        </p:par>
                        <p:par>
                          <p:cTn id="1024" fill="hold">
                            <p:stCondLst>
                              <p:cond delay="1500"/>
                            </p:stCondLst>
                            <p:childTnLst>
                              <p:par>
                                <p:cTn id="1025" nodeType="afterEffect" fill="hold" presetClass="entr" presetID="22" presetSubtype="2">
                                  <p:stCondLst>
                                    <p:cond delay="0"/>
                                  </p:stCondLst>
                                  <p:childTnLst>
                                    <p:set>
                                      <p:cBhvr>
                                        <p:cTn id="1026" dur="1" fill="hold">
                                          <p:stCondLst>
                                            <p:cond delay="0"/>
                                          </p:stCondLst>
                                        </p:cTn>
                                        <p:tgtEl>
                                          <p:spTgt spid="-1"/>
                                        </p:tgtEl>
                                        <p:attrNameLst>
                                          <p:attrName>style.visibility</p:attrName>
                                        </p:attrNameLst>
                                      </p:cBhvr>
                                      <p:to>
                                        <p:strVal val="visible"/>
                                      </p:to>
                                    </p:set>
                                    <p:animEffect filter="wipe(right)" transition="out">
                                      <p:cBhvr additive="repl">
                                        <p:cTn id="1027" dur="500"/>
                                        <p:tgtEl>
                                          <p:spTgt spid="-1"/>
                                        </p:tgtEl>
                                      </p:cBhvr>
                                    </p:animEffect>
                                  </p:childTnLst>
                                </p:cTn>
                              </p:par>
                            </p:childTnLst>
                          </p:cTn>
                        </p:par>
                        <p:par>
                          <p:cTn id="1028" fill="hold">
                            <p:stCondLst>
                              <p:cond delay="2000"/>
                            </p:stCondLst>
                            <p:childTnLst>
                              <p:par>
                                <p:cTn id="1029" nodeType="afterEffect" fill="hold" presetClass="entr" presetID="22" presetSubtype="2">
                                  <p:stCondLst>
                                    <p:cond delay="0"/>
                                  </p:stCondLst>
                                  <p:childTnLst>
                                    <p:set>
                                      <p:cBhvr>
                                        <p:cTn id="1030" dur="1" fill="hold">
                                          <p:stCondLst>
                                            <p:cond delay="0"/>
                                          </p:stCondLst>
                                        </p:cTn>
                                        <p:tgtEl>
                                          <p:spTgt spid="-1"/>
                                        </p:tgtEl>
                                        <p:attrNameLst>
                                          <p:attrName>style.visibility</p:attrName>
                                        </p:attrNameLst>
                                      </p:cBhvr>
                                      <p:to>
                                        <p:strVal val="visible"/>
                                      </p:to>
                                    </p:set>
                                    <p:animEffect filter="wipe(right)" transition="out">
                                      <p:cBhvr additive="repl">
                                        <p:cTn id="1031" dur="500"/>
                                        <p:tgtEl>
                                          <p:spTgt spid="-1"/>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a:blip r:embed="rId1"/>
          <a:stretch>
            <a:fillRect/>
          </a:stretch>
        </a:blipFill>
      </p:bgPr>
    </p:bg>
    <p:spTree>
      <p:nvGrpSpPr>
        <p:cNvPr id="1" name=""/>
        <p:cNvGrpSpPr/>
        <p:nvPr/>
      </p:nvGrpSpPr>
      <p:grpSpPr>
        <a:xfrm>
          <a:off x="0" y="0"/>
          <a:ext cx="0" cy="0"/>
          <a:chOff x="0" y="0"/>
          <a:chExt cx="0" cy="0"/>
        </a:xfrm>
      </p:grpSpPr>
      <p:sp>
        <p:nvSpPr>
          <p:cNvPr id="1061" name="CustomShape 1"/>
          <p:cNvSpPr/>
          <p:nvPr/>
        </p:nvSpPr>
        <p:spPr>
          <a:xfrm>
            <a:off x="1503720" y="1925280"/>
            <a:ext cx="8958600" cy="699480"/>
          </a:xfrm>
          <a:prstGeom prst="rect">
            <a:avLst/>
          </a:prstGeom>
          <a:solidFill>
            <a:srgbClr val="ffffff"/>
          </a:solidFill>
          <a:ln>
            <a:noFill/>
          </a:ln>
        </p:spPr>
        <p:style>
          <a:lnRef idx="0"/>
          <a:fillRef idx="0"/>
          <a:effectRef idx="0"/>
          <a:fontRef idx="minor"/>
        </p:style>
        <p:txBody>
          <a:bodyPr lIns="90000" rIns="90000" tIns="45000" bIns="45000"/>
          <a:p>
            <a:pPr algn="ctr">
              <a:lnSpc>
                <a:spcPct val="100000"/>
              </a:lnSpc>
            </a:pPr>
            <a:r>
              <a:rPr b="0" lang="en-US" sz="2000" spc="-1" strike="noStrike">
                <a:solidFill>
                  <a:srgbClr val="000000"/>
                </a:solidFill>
                <a:uFill>
                  <a:solidFill>
                    <a:srgbClr val="ffffff"/>
                  </a:solidFill>
                </a:uFill>
                <a:latin typeface="Calibri"/>
              </a:rPr>
              <a:t>Delete this slide if you do not need a works cited slide. This is formatted APA format.</a:t>
            </a:r>
            <a:endParaRPr b="0" lang="en-US" sz="1800" spc="-1" strike="noStrike">
              <a:solidFill>
                <a:srgbClr val="ffffff"/>
              </a:solidFill>
              <a:uFill>
                <a:solidFill>
                  <a:srgbClr val="ffffff"/>
                </a:solidFill>
              </a:uFill>
              <a:latin typeface="Arial"/>
            </a:endParaRPr>
          </a:p>
        </p:txBody>
      </p:sp>
      <p:sp>
        <p:nvSpPr>
          <p:cNvPr id="1062" name="CustomShape 2"/>
          <p:cNvSpPr/>
          <p:nvPr/>
        </p:nvSpPr>
        <p:spPr>
          <a:xfrm>
            <a:off x="430920" y="3636720"/>
            <a:ext cx="11298240" cy="2692800"/>
          </a:xfrm>
          <a:prstGeom prst="rect">
            <a:avLst/>
          </a:prstGeom>
          <a:solidFill>
            <a:srgbClr val="ffffff"/>
          </a:solidFill>
          <a:ln w="12600">
            <a:noFill/>
          </a:ln>
        </p:spPr>
        <p:style>
          <a:lnRef idx="0"/>
          <a:fillRef idx="0"/>
          <a:effectRef idx="0"/>
          <a:fontRef idx="minor"/>
        </p:style>
        <p:txBody>
          <a:bodyPr lIns="90000" rIns="90000" tIns="45000" bIns="45000" anchor="ctr"/>
          <a:p>
            <a:pPr indent="-216000">
              <a:lnSpc>
                <a:spcPct val="100000"/>
              </a:lnSpc>
              <a:buClr>
                <a:srgbClr val="000000"/>
              </a:buClr>
              <a:buFont typeface="Wingdings" charset="2"/>
              <a:buChar char=""/>
            </a:pPr>
            <a:r>
              <a:rPr b="0" lang="en-US" sz="1800" spc="-1" strike="noStrike">
                <a:solidFill>
                  <a:srgbClr val="000000"/>
                </a:solidFill>
                <a:uFill>
                  <a:solidFill>
                    <a:srgbClr val="ffffff"/>
                  </a:solidFill>
                </a:uFill>
                <a:latin typeface="Calibri"/>
              </a:rPr>
              <a:t>Sager, J. (n.d.). Free PowerPoint Template. Retrieved 2016, from </a:t>
            </a:r>
            <a:r>
              <a:rPr b="0" lang="en-US" sz="1800" spc="-1" strike="noStrike" u="sng">
                <a:solidFill>
                  <a:srgbClr val="0563c1"/>
                </a:solidFill>
                <a:uFill>
                  <a:solidFill>
                    <a:srgbClr val="ffffff"/>
                  </a:solidFill>
                </a:uFill>
                <a:latin typeface="Calibri"/>
                <a:hlinkClick r:id="rId2"/>
              </a:rPr>
              <a:t>http://sage-fox.com/</a:t>
            </a:r>
            <a:endParaRPr b="0" lang="en-US" sz="1800" spc="-1" strike="noStrike">
              <a:solidFill>
                <a:srgbClr val="ffffff"/>
              </a:solidFill>
              <a:uFill>
                <a:solidFill>
                  <a:srgbClr val="ffffff"/>
                </a:solidFill>
              </a:uFill>
              <a:latin typeface="Arial"/>
            </a:endParaRPr>
          </a:p>
          <a:p>
            <a:pPr indent="-216000">
              <a:lnSpc>
                <a:spcPct val="100000"/>
              </a:lnSpc>
              <a:buClr>
                <a:srgbClr val="000000"/>
              </a:buClr>
              <a:buFont typeface="Wingdings" charset="2"/>
              <a:buChar char=""/>
            </a:pPr>
            <a:r>
              <a:rPr b="0" lang="en-US" sz="1800" spc="-1" strike="noStrike">
                <a:solidFill>
                  <a:srgbClr val="000000"/>
                </a:solidFill>
                <a:uFill>
                  <a:solidFill>
                    <a:srgbClr val="ffffff"/>
                  </a:solidFill>
                </a:uFill>
                <a:latin typeface="Calibri"/>
              </a:rPr>
              <a:t>Lastname, F. (n.d.). Chapter title. In </a:t>
            </a:r>
            <a:r>
              <a:rPr b="0" i="1" lang="en-US" sz="1800" spc="-1" strike="noStrike">
                <a:solidFill>
                  <a:srgbClr val="000000"/>
                </a:solidFill>
                <a:uFill>
                  <a:solidFill>
                    <a:srgbClr val="ffffff"/>
                  </a:solidFill>
                </a:uFill>
                <a:latin typeface="Calibri"/>
              </a:rPr>
              <a:t>Booktitle</a:t>
            </a:r>
            <a:r>
              <a:rPr b="0" lang="en-US" sz="1800" spc="-1" strike="noStrike">
                <a:solidFill>
                  <a:srgbClr val="000000"/>
                </a:solidFill>
                <a:uFill>
                  <a:solidFill>
                    <a:srgbClr val="ffffff"/>
                  </a:solidFill>
                </a:uFill>
                <a:latin typeface="Calibri"/>
              </a:rPr>
              <a:t> (Edition ed., Vol. Volume#, p. Page#). City, State: Publisher.</a:t>
            </a:r>
            <a:endParaRPr b="0" lang="en-US" sz="1800" spc="-1" strike="noStrike">
              <a:solidFill>
                <a:srgbClr val="ffffff"/>
              </a:solidFill>
              <a:uFill>
                <a:solidFill>
                  <a:srgbClr val="ffffff"/>
                </a:solidFill>
              </a:uFill>
              <a:latin typeface="Arial"/>
            </a:endParaRPr>
          </a:p>
          <a:p>
            <a:pPr indent="-216000">
              <a:lnSpc>
                <a:spcPct val="100000"/>
              </a:lnSpc>
              <a:buClr>
                <a:srgbClr val="000000"/>
              </a:buClr>
              <a:buFont typeface="Wingdings" charset="2"/>
              <a:buChar char=""/>
            </a:pPr>
            <a:r>
              <a:rPr b="0" lang="en-US" sz="1800" spc="-1" strike="noStrike">
                <a:solidFill>
                  <a:srgbClr val="000000"/>
                </a:solidFill>
                <a:uFill>
                  <a:solidFill>
                    <a:srgbClr val="ffffff"/>
                  </a:solidFill>
                </a:uFill>
                <a:latin typeface="Calibri"/>
              </a:rPr>
              <a:t>Lastname, F. (n.d.). Articletitle. </a:t>
            </a:r>
            <a:r>
              <a:rPr b="0" i="1" lang="en-US" sz="1800" spc="-1" strike="noStrike">
                <a:solidFill>
                  <a:srgbClr val="000000"/>
                </a:solidFill>
                <a:uFill>
                  <a:solidFill>
                    <a:srgbClr val="ffffff"/>
                  </a:solidFill>
                </a:uFill>
                <a:latin typeface="Calibri"/>
              </a:rPr>
              <a:t>Journaltitle,</a:t>
            </a:r>
            <a:r>
              <a:rPr b="0" lang="en-US" sz="1800" spc="-1" strike="noStrike">
                <a:solidFill>
                  <a:srgbClr val="000000"/>
                </a:solidFill>
                <a:uFill>
                  <a:solidFill>
                    <a:srgbClr val="ffffff"/>
                  </a:solidFill>
                </a:uFill>
                <a:latin typeface="Calibri"/>
              </a:rPr>
              <a:t> </a:t>
            </a:r>
            <a:r>
              <a:rPr b="0" i="1" lang="en-US" sz="1800" spc="-1" strike="noStrike">
                <a:solidFill>
                  <a:srgbClr val="000000"/>
                </a:solidFill>
                <a:uFill>
                  <a:solidFill>
                    <a:srgbClr val="ffffff"/>
                  </a:solidFill>
                </a:uFill>
                <a:latin typeface="Calibri"/>
              </a:rPr>
              <a:t>Volume#</a:t>
            </a:r>
            <a:r>
              <a:rPr b="0" lang="en-US" sz="1800" spc="-1" strike="noStrike">
                <a:solidFill>
                  <a:srgbClr val="000000"/>
                </a:solidFill>
                <a:uFill>
                  <a:solidFill>
                    <a:srgbClr val="ffffff"/>
                  </a:solidFill>
                </a:uFill>
                <a:latin typeface="Calibri"/>
              </a:rPr>
              <a:t>(Issue#), Page#-Page#. Retrieved from websiteurl</a:t>
            </a:r>
            <a:endParaRPr b="0" lang="en-US" sz="1800" spc="-1" strike="noStrike">
              <a:solidFill>
                <a:srgbClr val="ffffff"/>
              </a:solidFill>
              <a:uFill>
                <a:solidFill>
                  <a:srgbClr val="ffffff"/>
                </a:solidFill>
              </a:uFill>
              <a:latin typeface="Arial"/>
            </a:endParaRPr>
          </a:p>
        </p:txBody>
      </p:sp>
      <p:sp>
        <p:nvSpPr>
          <p:cNvPr id="1063" name="CustomShape 3"/>
          <p:cNvSpPr/>
          <p:nvPr/>
        </p:nvSpPr>
        <p:spPr>
          <a:xfrm>
            <a:off x="195120" y="270360"/>
            <a:ext cx="2802600" cy="456120"/>
          </a:xfrm>
          <a:prstGeom prst="rect">
            <a:avLst/>
          </a:prstGeom>
          <a:solidFill>
            <a:srgbClr val="000000">
              <a:alpha val="50000"/>
            </a:srgbClr>
          </a:solidFill>
          <a:ln>
            <a:solidFill>
              <a:srgbClr val="000000"/>
            </a:solidFill>
          </a:ln>
        </p:spPr>
        <p:style>
          <a:lnRef idx="0"/>
          <a:fillRef idx="0"/>
          <a:effectRef idx="0"/>
          <a:fontRef idx="minor"/>
        </p:style>
        <p:txBody>
          <a:bodyPr lIns="90000" rIns="90000" tIns="45000" bIns="45000"/>
          <a:p>
            <a:pPr algn="ctr">
              <a:lnSpc>
                <a:spcPct val="100000"/>
              </a:lnSpc>
            </a:pPr>
            <a:r>
              <a:rPr b="0" lang="en-US" sz="2400" spc="-1" strike="noStrike">
                <a:solidFill>
                  <a:srgbClr val="d9d9d9"/>
                </a:solidFill>
                <a:uFill>
                  <a:solidFill>
                    <a:srgbClr val="ffffff"/>
                  </a:solidFill>
                </a:uFill>
                <a:latin typeface="Calibri"/>
              </a:rPr>
              <a:t>Works Cited</a:t>
            </a:r>
            <a:endParaRPr b="0" lang="en-US" sz="1800" spc="-1" strike="noStrike">
              <a:solidFill>
                <a:srgbClr val="ffffff"/>
              </a:solidFill>
              <a:uFill>
                <a:solidFill>
                  <a:srgbClr val="ffffff"/>
                </a:solidFill>
              </a:uFill>
              <a:latin typeface="Arial"/>
            </a:endParaRPr>
          </a:p>
        </p:txBody>
      </p:sp>
    </p:spTree>
  </p:cSld>
  <p:transition spd="slow">
    <p:push dir="u"/>
  </p:transition>
  <p:timing>
    <p:tnLst>
      <p:par>
        <p:cTn id="1032" dur="indefinite" restart="never" nodeType="tmRoot">
          <p:childTnLst>
            <p:seq>
              <p:cTn id="1033" nodeType="mainSeq"/>
              <p:prevCondLst>
                <p:cond delay="0" evt="onPrev">
                  <p:tgtEl>
                    <p:sldTgt/>
                  </p:tgtEl>
                </p:cond>
              </p:prevCondLst>
              <p:nextCondLst>
                <p:cond delay="0" evt="onNext">
                  <p:tgtEl>
                    <p:sldTgt/>
                  </p:tgtEl>
                </p:cond>
              </p:nextCondLst>
            </p:seq>
          </p:childTnLst>
        </p:cTn>
      </p:par>
    </p:tnLst>
  </p:timing>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a:blip r:embed="rId1"/>
          <a:stretch>
            <a:fillRect/>
          </a:stretch>
        </a:blipFill>
      </p:bgPr>
    </p:bg>
    <p:spTree>
      <p:nvGrpSpPr>
        <p:cNvPr id="1" name=""/>
        <p:cNvGrpSpPr/>
        <p:nvPr/>
      </p:nvGrpSpPr>
      <p:grpSpPr>
        <a:xfrm>
          <a:off x="0" y="0"/>
          <a:ext cx="0" cy="0"/>
          <a:chOff x="0" y="0"/>
          <a:chExt cx="0" cy="0"/>
        </a:xfrm>
      </p:grpSpPr>
      <p:sp>
        <p:nvSpPr>
          <p:cNvPr id="634" name="CustomShape 1"/>
          <p:cNvSpPr/>
          <p:nvPr/>
        </p:nvSpPr>
        <p:spPr>
          <a:xfrm>
            <a:off x="195120" y="270360"/>
            <a:ext cx="2802600" cy="516240"/>
          </a:xfrm>
          <a:prstGeom prst="rect">
            <a:avLst/>
          </a:prstGeom>
          <a:solidFill>
            <a:srgbClr val="000000">
              <a:alpha val="50000"/>
            </a:srgbClr>
          </a:solidFill>
          <a:ln>
            <a:solidFill>
              <a:srgbClr val="000000"/>
            </a:solidFill>
          </a:ln>
        </p:spPr>
        <p:style>
          <a:lnRef idx="0"/>
          <a:fillRef idx="0"/>
          <a:effectRef idx="0"/>
          <a:fontRef idx="minor"/>
        </p:style>
        <p:txBody>
          <a:bodyPr lIns="90000" rIns="90000" tIns="45000" bIns="45000"/>
          <a:p>
            <a:pPr algn="ctr">
              <a:lnSpc>
                <a:spcPct val="100000"/>
              </a:lnSpc>
            </a:pPr>
            <a:r>
              <a:rPr b="0" lang="en-US" sz="2800" spc="-1" strike="noStrike">
                <a:solidFill>
                  <a:srgbClr val="d9d9d9"/>
                </a:solidFill>
                <a:uFill>
                  <a:solidFill>
                    <a:srgbClr val="ffffff"/>
                  </a:solidFill>
                </a:uFill>
                <a:latin typeface="Calibri"/>
              </a:rPr>
              <a:t>About Dota2</a:t>
            </a:r>
            <a:endParaRPr b="0" lang="en-US" sz="1800" spc="-1" strike="noStrike">
              <a:solidFill>
                <a:srgbClr val="ffffff"/>
              </a:solidFill>
              <a:uFill>
                <a:solidFill>
                  <a:srgbClr val="ffffff"/>
                </a:solidFill>
              </a:uFill>
              <a:latin typeface="Arial"/>
            </a:endParaRPr>
          </a:p>
        </p:txBody>
      </p:sp>
      <p:sp>
        <p:nvSpPr>
          <p:cNvPr id="635" name="CustomShape 2"/>
          <p:cNvSpPr/>
          <p:nvPr/>
        </p:nvSpPr>
        <p:spPr>
          <a:xfrm>
            <a:off x="182880" y="1938960"/>
            <a:ext cx="11795760" cy="4736160"/>
          </a:xfrm>
          <a:prstGeom prst="rect">
            <a:avLst/>
          </a:prstGeom>
          <a:solidFill>
            <a:srgbClr val="0d0d0d">
              <a:alpha val="75000"/>
            </a:srgbClr>
          </a:solidFill>
          <a:ln w="12600">
            <a:solidFill>
              <a:srgbClr val="000000"/>
            </a:solidFill>
            <a:round/>
          </a:ln>
        </p:spPr>
        <p:style>
          <a:lnRef idx="0"/>
          <a:fillRef idx="0"/>
          <a:effectRef idx="0"/>
          <a:fontRef idx="minor"/>
        </p:style>
      </p:sp>
      <p:sp>
        <p:nvSpPr>
          <p:cNvPr id="636" name="TextShape 3"/>
          <p:cNvSpPr txBox="1"/>
          <p:nvPr/>
        </p:nvSpPr>
        <p:spPr>
          <a:xfrm>
            <a:off x="182880" y="2103120"/>
            <a:ext cx="11795760" cy="4572000"/>
          </a:xfrm>
          <a:prstGeom prst="rect">
            <a:avLst/>
          </a:prstGeom>
          <a:noFill/>
          <a:ln>
            <a:noFill/>
          </a:ln>
        </p:spPr>
        <p:txBody>
          <a:bodyPr lIns="90000" rIns="90000" tIns="45000" bIns="45000"/>
          <a:p>
            <a:pPr marL="432000" indent="-324000">
              <a:buClr>
                <a:srgbClr val="ffffff"/>
              </a:buClr>
              <a:buSzPct val="45000"/>
              <a:buFont typeface="Wingdings" charset="2"/>
              <a:buChar char=""/>
            </a:pPr>
            <a:r>
              <a:rPr b="0" lang="en-US" sz="2400" spc="-1" strike="noStrike">
                <a:solidFill>
                  <a:srgbClr val="ffffff"/>
                </a:solidFill>
                <a:uFill>
                  <a:solidFill>
                    <a:srgbClr val="ffffff"/>
                  </a:solidFill>
                </a:uFill>
                <a:latin typeface="Calibri"/>
              </a:rPr>
              <a:t>Competitive multiplayer video game</a:t>
            </a:r>
            <a:endParaRPr b="0" lang="en-US" sz="1800" spc="-1" strike="noStrike">
              <a:solidFill>
                <a:srgbClr val="ffffff"/>
              </a:solidFill>
              <a:uFill>
                <a:solidFill>
                  <a:srgbClr val="ffffff"/>
                </a:solidFill>
              </a:uFill>
              <a:latin typeface="Arial"/>
            </a:endParaRPr>
          </a:p>
          <a:p>
            <a:pPr marL="432000" indent="-324000">
              <a:buClr>
                <a:srgbClr val="ffffff"/>
              </a:buClr>
              <a:buSzPct val="45000"/>
              <a:buFont typeface="Wingdings" charset="2"/>
              <a:buChar char=""/>
            </a:pPr>
            <a:r>
              <a:rPr b="0" lang="en-US" sz="1800" spc="-1" strike="noStrike">
                <a:solidFill>
                  <a:srgbClr val="ffffff"/>
                </a:solidFill>
                <a:uFill>
                  <a:solidFill>
                    <a:srgbClr val="ffffff"/>
                  </a:solidFill>
                </a:uFill>
                <a:latin typeface="Calibri"/>
              </a:rPr>
              <a:t> </a:t>
            </a:r>
            <a:endParaRPr b="0" lang="en-US" sz="1800" spc="-1" strike="noStrike">
              <a:solidFill>
                <a:srgbClr val="ffffff"/>
              </a:solidFill>
              <a:uFill>
                <a:solidFill>
                  <a:srgbClr val="ffffff"/>
                </a:solidFill>
              </a:uFill>
              <a:latin typeface="Arial"/>
            </a:endParaRPr>
          </a:p>
          <a:p>
            <a:pPr marL="432000" indent="-324000">
              <a:buClr>
                <a:srgbClr val="ffffff"/>
              </a:buClr>
              <a:buSzPct val="45000"/>
              <a:buFont typeface="Wingdings" charset="2"/>
              <a:buChar char=""/>
            </a:pPr>
            <a:r>
              <a:rPr b="0" lang="en-US" sz="2400" spc="-1" strike="noStrike">
                <a:solidFill>
                  <a:srgbClr val="ffffff"/>
                </a:solidFill>
                <a:uFill>
                  <a:solidFill>
                    <a:srgbClr val="ffffff"/>
                  </a:solidFill>
                </a:uFill>
                <a:latin typeface="Calibri"/>
              </a:rPr>
              <a:t>Most played game on </a:t>
            </a:r>
            <a:r>
              <a:rPr b="0" i="1" lang="en-US" sz="2400" spc="-1" strike="noStrike">
                <a:solidFill>
                  <a:srgbClr val="ffffff"/>
                </a:solidFill>
                <a:uFill>
                  <a:solidFill>
                    <a:srgbClr val="ffffff"/>
                  </a:solidFill>
                </a:uFill>
                <a:latin typeface="Calibri"/>
              </a:rPr>
              <a:t>Steam</a:t>
            </a:r>
            <a:endParaRPr b="0" lang="en-US" sz="1800" spc="-1" strike="noStrike">
              <a:solidFill>
                <a:srgbClr val="ffffff"/>
              </a:solidFill>
              <a:uFill>
                <a:solidFill>
                  <a:srgbClr val="ffffff"/>
                </a:solidFill>
              </a:uFill>
              <a:latin typeface="Arial"/>
            </a:endParaRPr>
          </a:p>
          <a:p>
            <a:pPr lvl="1" marL="864000" indent="-324000">
              <a:buClr>
                <a:srgbClr val="ffffff"/>
              </a:buClr>
              <a:buSzPct val="75000"/>
              <a:buFont typeface="Symbol" charset="2"/>
              <a:buChar char=""/>
            </a:pPr>
            <a:r>
              <a:rPr b="0" lang="en-US" sz="1800" spc="-1" strike="noStrike">
                <a:solidFill>
                  <a:srgbClr val="ffffff"/>
                </a:solidFill>
                <a:uFill>
                  <a:solidFill>
                    <a:srgbClr val="ffffff"/>
                  </a:solidFill>
                </a:uFill>
                <a:latin typeface="Calibri"/>
              </a:rPr>
              <a:t>In average over 500.000 daily players, peaks of over 1 million</a:t>
            </a:r>
            <a:endParaRPr b="0" lang="en-US" sz="1800" spc="-1" strike="noStrike">
              <a:solidFill>
                <a:srgbClr val="ffffff"/>
              </a:solidFill>
              <a:uFill>
                <a:solidFill>
                  <a:srgbClr val="ffffff"/>
                </a:solidFill>
              </a:uFill>
              <a:latin typeface="Arial"/>
            </a:endParaRPr>
          </a:p>
          <a:p>
            <a:pPr marL="432000" indent="-324000">
              <a:buClr>
                <a:srgbClr val="ffffff"/>
              </a:buClr>
              <a:buSzPct val="45000"/>
              <a:buFont typeface="Wingdings" charset="2"/>
              <a:buChar char=""/>
            </a:pPr>
            <a:r>
              <a:rPr b="0" lang="en-US" sz="1800" spc="-1" strike="noStrike">
                <a:solidFill>
                  <a:srgbClr val="ffffff"/>
                </a:solidFill>
                <a:uFill>
                  <a:solidFill>
                    <a:srgbClr val="ffffff"/>
                  </a:solidFill>
                </a:uFill>
                <a:latin typeface="Calibri"/>
              </a:rPr>
              <a:t> </a:t>
            </a:r>
            <a:endParaRPr b="0" lang="en-US" sz="1800" spc="-1" strike="noStrike">
              <a:solidFill>
                <a:srgbClr val="ffffff"/>
              </a:solidFill>
              <a:uFill>
                <a:solidFill>
                  <a:srgbClr val="ffffff"/>
                </a:solidFill>
              </a:uFill>
              <a:latin typeface="Arial"/>
            </a:endParaRPr>
          </a:p>
          <a:p>
            <a:pPr marL="432000" indent="-324000">
              <a:buClr>
                <a:srgbClr val="ffffff"/>
              </a:buClr>
              <a:buSzPct val="45000"/>
              <a:buFont typeface="Wingdings" charset="2"/>
              <a:buChar char=""/>
            </a:pPr>
            <a:r>
              <a:rPr b="0" lang="en-US" sz="2400" spc="-1" strike="noStrike">
                <a:solidFill>
                  <a:srgbClr val="ffffff"/>
                </a:solidFill>
                <a:uFill>
                  <a:solidFill>
                    <a:srgbClr val="ffffff"/>
                  </a:solidFill>
                </a:uFill>
                <a:latin typeface="Calibri"/>
              </a:rPr>
              <a:t>Widespread and active competitive Scene</a:t>
            </a:r>
            <a:endParaRPr b="0" lang="en-US" sz="1800" spc="-1" strike="noStrike">
              <a:solidFill>
                <a:srgbClr val="ffffff"/>
              </a:solidFill>
              <a:uFill>
                <a:solidFill>
                  <a:srgbClr val="ffffff"/>
                </a:solidFill>
              </a:uFill>
              <a:latin typeface="Arial"/>
            </a:endParaRPr>
          </a:p>
          <a:p>
            <a:pPr lvl="1" marL="864000" indent="-324000">
              <a:buClr>
                <a:srgbClr val="ffffff"/>
              </a:buClr>
              <a:buSzPct val="75000"/>
              <a:buFont typeface="Symbol" charset="2"/>
              <a:buChar char=""/>
            </a:pPr>
            <a:r>
              <a:rPr b="0" lang="en-US" sz="1800" spc="-1" strike="noStrike">
                <a:solidFill>
                  <a:srgbClr val="ffffff"/>
                </a:solidFill>
                <a:uFill>
                  <a:solidFill>
                    <a:srgbClr val="ffffff"/>
                  </a:solidFill>
                </a:uFill>
                <a:latin typeface="Calibri"/>
              </a:rPr>
              <a:t>Big tournaments often have price pools totaling millions of US Dollars</a:t>
            </a:r>
            <a:endParaRPr b="0" lang="en-US" sz="1800" spc="-1" strike="noStrike">
              <a:solidFill>
                <a:srgbClr val="ffffff"/>
              </a:solidFill>
              <a:uFill>
                <a:solidFill>
                  <a:srgbClr val="ffffff"/>
                </a:solidFill>
              </a:uFill>
              <a:latin typeface="Arial"/>
            </a:endParaRPr>
          </a:p>
          <a:p>
            <a:pPr lvl="1" marL="864000" indent="-324000">
              <a:buClr>
                <a:srgbClr val="ffffff"/>
              </a:buClr>
              <a:buSzPct val="75000"/>
              <a:buFont typeface="Symbol" charset="2"/>
              <a:buChar char=""/>
            </a:pPr>
            <a:r>
              <a:rPr b="0" lang="en-US" sz="1800" spc="-1" strike="noStrike">
                <a:solidFill>
                  <a:srgbClr val="ffffff"/>
                </a:solidFill>
                <a:uFill>
                  <a:solidFill>
                    <a:srgbClr val="ffffff"/>
                  </a:solidFill>
                </a:uFill>
                <a:latin typeface="Calibri"/>
              </a:rPr>
              <a:t>Highest of any eSport</a:t>
            </a:r>
            <a:endParaRPr b="0" lang="en-US" sz="1800" spc="-1" strike="noStrike">
              <a:solidFill>
                <a:srgbClr val="ffffff"/>
              </a:solidFill>
              <a:uFill>
                <a:solidFill>
                  <a:srgbClr val="ffffff"/>
                </a:solidFill>
              </a:uFill>
              <a:latin typeface="Arial"/>
            </a:endParaRPr>
          </a:p>
          <a:p>
            <a:pPr marL="432000" indent="-324000">
              <a:buClr>
                <a:srgbClr val="ffffff"/>
              </a:buClr>
              <a:buSzPct val="45000"/>
              <a:buFont typeface="Wingdings" charset="2"/>
              <a:buChar char=""/>
            </a:pPr>
            <a:r>
              <a:rPr b="0" lang="en-US" sz="1800" spc="-1" strike="noStrike">
                <a:solidFill>
                  <a:srgbClr val="ffffff"/>
                </a:solidFill>
                <a:uFill>
                  <a:solidFill>
                    <a:srgbClr val="ffffff"/>
                  </a:solidFill>
                </a:uFill>
                <a:latin typeface="Calibri"/>
              </a:rPr>
              <a:t> </a:t>
            </a:r>
            <a:endParaRPr b="0" lang="en-US" sz="1800" spc="-1" strike="noStrike">
              <a:solidFill>
                <a:srgbClr val="ffffff"/>
              </a:solidFill>
              <a:uFill>
                <a:solidFill>
                  <a:srgbClr val="ffffff"/>
                </a:solidFill>
              </a:uFill>
              <a:latin typeface="Arial"/>
            </a:endParaRPr>
          </a:p>
          <a:p>
            <a:pPr marL="432000" indent="-324000">
              <a:buClr>
                <a:srgbClr val="ffffff"/>
              </a:buClr>
              <a:buSzPct val="45000"/>
              <a:buFont typeface="Wingdings" charset="2"/>
              <a:buChar char=""/>
            </a:pPr>
            <a:r>
              <a:rPr b="0" lang="en-US" sz="2400" spc="-1" strike="noStrike">
                <a:solidFill>
                  <a:srgbClr val="ffffff"/>
                </a:solidFill>
                <a:uFill>
                  <a:solidFill>
                    <a:srgbClr val="ffffff"/>
                  </a:solidFill>
                </a:uFill>
                <a:latin typeface="Calibri"/>
              </a:rPr>
              <a:t> </a:t>
            </a:r>
            <a:endParaRPr b="0" lang="en-US" sz="1800" spc="-1" strike="noStrike">
              <a:solidFill>
                <a:srgbClr val="ffffff"/>
              </a:solidFill>
              <a:uFill>
                <a:solidFill>
                  <a:srgbClr val="ffffff"/>
                </a:solidFill>
              </a:uFill>
              <a:latin typeface="Arial"/>
            </a:endParaRPr>
          </a:p>
        </p:txBody>
      </p:sp>
    </p:spTree>
  </p:cSld>
  <p:transition spd="slow">
    <p:push dir="u"/>
  </p:transition>
  <p:timing>
    <p:tnLst>
      <p:par>
        <p:cTn id="3" dur="indefinite" restart="never" nodeType="tmRoot">
          <p:childTnLst>
            <p:seq>
              <p:cTn id="4" nodeType="mainSeq"/>
              <p:prevCondLst>
                <p:cond delay="0" evt="onPrev">
                  <p:tgtEl>
                    <p:sldTgt/>
                  </p:tgtEl>
                </p:cond>
              </p:prevCondLst>
              <p:nextCondLst>
                <p:cond delay="0" evt="onNext">
                  <p:tgtEl>
                    <p:sldTgt/>
                  </p:tgtEl>
                </p:cond>
              </p:nextCondLst>
            </p:seq>
          </p:childTnLst>
        </p:cTn>
      </p:par>
    </p:tnLst>
  </p:timing>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a:blip r:embed="rId1"/>
          <a:stretch>
            <a:fillRect/>
          </a:stretch>
        </a:blipFill>
      </p:bgPr>
    </p:bg>
    <p:spTree>
      <p:nvGrpSpPr>
        <p:cNvPr id="1" name=""/>
        <p:cNvGrpSpPr/>
        <p:nvPr/>
      </p:nvGrpSpPr>
      <p:grpSpPr>
        <a:xfrm>
          <a:off x="0" y="0"/>
          <a:ext cx="0" cy="0"/>
          <a:chOff x="0" y="0"/>
          <a:chExt cx="0" cy="0"/>
        </a:xfrm>
      </p:grpSpPr>
      <p:sp>
        <p:nvSpPr>
          <p:cNvPr id="1064" name="CustomShape 1"/>
          <p:cNvSpPr/>
          <p:nvPr/>
        </p:nvSpPr>
        <p:spPr>
          <a:xfrm>
            <a:off x="0" y="0"/>
            <a:ext cx="12191760" cy="6857640"/>
          </a:xfrm>
          <a:prstGeom prst="rect">
            <a:avLst/>
          </a:prstGeom>
          <a:solidFill>
            <a:srgbClr val="5b9bd5"/>
          </a:solidFill>
          <a:ln w="12600">
            <a:solidFill>
              <a:srgbClr val="43729d"/>
            </a:solidFill>
            <a:miter/>
          </a:ln>
        </p:spPr>
        <p:style>
          <a:lnRef idx="0"/>
          <a:fillRef idx="0"/>
          <a:effectRef idx="0"/>
          <a:fontRef idx="minor"/>
        </p:style>
        <p:txBody>
          <a:bodyPr lIns="90000" rIns="90000" tIns="45000" bIns="45000" anchor="ctr"/>
          <a:p>
            <a:pPr>
              <a:lnSpc>
                <a:spcPct val="100000"/>
              </a:lnSpc>
            </a:pPr>
            <a:r>
              <a:rPr b="1" lang="en-US" sz="2000" spc="-1" strike="noStrike" u="sng">
                <a:solidFill>
                  <a:srgbClr val="000000"/>
                </a:solidFill>
                <a:uFill>
                  <a:solidFill>
                    <a:srgbClr val="ffffff"/>
                  </a:solidFill>
                </a:uFill>
                <a:latin typeface="Calibri"/>
              </a:rPr>
              <a:t>Allowed Actions:</a:t>
            </a:r>
            <a:endParaRPr b="0" lang="en-US" sz="1800" spc="-1" strike="noStrike">
              <a:solidFill>
                <a:srgbClr val="ffffff"/>
              </a:solidFill>
              <a:uFill>
                <a:solidFill>
                  <a:srgbClr val="ffffff"/>
                </a:solidFill>
              </a:uFill>
              <a:latin typeface="Arial"/>
            </a:endParaRPr>
          </a:p>
          <a:p>
            <a:pPr>
              <a:lnSpc>
                <a:spcPct val="100000"/>
              </a:lnSpc>
            </a:pPr>
            <a:r>
              <a:rPr b="0" lang="en-US" sz="1600" spc="-1" strike="noStrike">
                <a:solidFill>
                  <a:srgbClr val="000000"/>
                </a:solidFill>
                <a:uFill>
                  <a:solidFill>
                    <a:srgbClr val="ffffff"/>
                  </a:solidFill>
                </a:uFill>
                <a:latin typeface="Calibri"/>
              </a:rPr>
              <a:t>You are free to use for school, personal or business presentations. Just delete this slide and edit or delete other slides to fit your needs. No fees, no royalties, just free PowerPoint Templates for you to use as you wish. If you are an educator and would like to have your classes use our templates, we have a PowerPoint you can use to guide them through usage of our site, and modification of our templates. This PowerPoint is available for download on all our templates pages, in the right sidebar (scroll down about halfway).</a:t>
            </a:r>
            <a:endParaRPr b="0" lang="en-US" sz="1800" spc="-1" strike="noStrike">
              <a:solidFill>
                <a:srgbClr val="ffffff"/>
              </a:solidFill>
              <a:uFill>
                <a:solidFill>
                  <a:srgbClr val="ffffff"/>
                </a:solidFill>
              </a:uFill>
              <a:latin typeface="Arial"/>
            </a:endParaRPr>
          </a:p>
          <a:p>
            <a:pPr>
              <a:lnSpc>
                <a:spcPct val="100000"/>
              </a:lnSpc>
            </a:pPr>
            <a:r>
              <a:rPr b="1" lang="en-US" sz="2000" spc="-1" strike="noStrike" u="sng">
                <a:solidFill>
                  <a:srgbClr val="000000"/>
                </a:solidFill>
                <a:uFill>
                  <a:solidFill>
                    <a:srgbClr val="ffffff"/>
                  </a:solidFill>
                </a:uFill>
                <a:latin typeface="Calibri"/>
              </a:rPr>
              <a:t>Not Allowed:</a:t>
            </a:r>
            <a:endParaRPr b="0" lang="en-US" sz="1800" spc="-1" strike="noStrike">
              <a:solidFill>
                <a:srgbClr val="ffffff"/>
              </a:solidFill>
              <a:uFill>
                <a:solidFill>
                  <a:srgbClr val="ffffff"/>
                </a:solidFill>
              </a:uFill>
              <a:latin typeface="Arial"/>
            </a:endParaRPr>
          </a:p>
          <a:p>
            <a:pPr>
              <a:lnSpc>
                <a:spcPct val="100000"/>
              </a:lnSpc>
            </a:pPr>
            <a:r>
              <a:rPr b="0" lang="en-US" sz="1600" spc="-1" strike="noStrike">
                <a:solidFill>
                  <a:srgbClr val="000000"/>
                </a:solidFill>
                <a:uFill>
                  <a:solidFill>
                    <a:srgbClr val="ffffff"/>
                  </a:solidFill>
                </a:uFill>
                <a:latin typeface="Calibri"/>
              </a:rPr>
              <a:t>You are not authorized to redistribute in any manner. Even if you edit this document, it will still contain our hidden copyright watermark. As long as any product contains our hidden watermark, it is considered our intellectual property, with full protections under the law. If you are an educator, you are free to download and provide to your class as needed, at your discretion. </a:t>
            </a:r>
            <a:endParaRPr b="0" lang="en-US" sz="1800" spc="-1" strike="noStrike">
              <a:solidFill>
                <a:srgbClr val="ffffff"/>
              </a:solidFill>
              <a:uFill>
                <a:solidFill>
                  <a:srgbClr val="ffffff"/>
                </a:solidFill>
              </a:uFill>
              <a:latin typeface="Arial"/>
            </a:endParaRPr>
          </a:p>
          <a:p>
            <a:pPr>
              <a:lnSpc>
                <a:spcPct val="100000"/>
              </a:lnSpc>
            </a:pPr>
            <a:r>
              <a:rPr b="1" lang="en-US" sz="2000" spc="-1" strike="noStrike" u="sng">
                <a:solidFill>
                  <a:srgbClr val="000000"/>
                </a:solidFill>
                <a:uFill>
                  <a:solidFill>
                    <a:srgbClr val="ffffff"/>
                  </a:solidFill>
                </a:uFill>
                <a:latin typeface="Calibri"/>
              </a:rPr>
              <a:t>Image Usage Rights:</a:t>
            </a:r>
            <a:endParaRPr b="0" lang="en-US" sz="1800" spc="-1" strike="noStrike">
              <a:solidFill>
                <a:srgbClr val="ffffff"/>
              </a:solidFill>
              <a:uFill>
                <a:solidFill>
                  <a:srgbClr val="ffffff"/>
                </a:solidFill>
              </a:uFill>
              <a:latin typeface="Arial"/>
            </a:endParaRPr>
          </a:p>
          <a:p>
            <a:pPr>
              <a:lnSpc>
                <a:spcPct val="100000"/>
              </a:lnSpc>
            </a:pPr>
            <a:r>
              <a:rPr b="0" lang="en-US" sz="1600" spc="-1" strike="noStrike">
                <a:solidFill>
                  <a:srgbClr val="000000"/>
                </a:solidFill>
                <a:uFill>
                  <a:solidFill>
                    <a:srgbClr val="ffffff"/>
                  </a:solidFill>
                </a:uFill>
                <a:latin typeface="Calibri"/>
              </a:rPr>
              <a:t>Most of our images are licensed through Shutterstock, for use within our PowerPoint Templates only. You are free to modify and transfer photos between our templates, but use outside our templates could constitute a copyright violation. By providing these PowerPoint Templates to you, we are not transferring any of our licensing of images to be used outside these templates.</a:t>
            </a:r>
            <a:endParaRPr b="0" lang="en-US" sz="1800" spc="-1" strike="noStrike">
              <a:solidFill>
                <a:srgbClr val="ffffff"/>
              </a:solidFill>
              <a:uFill>
                <a:solidFill>
                  <a:srgbClr val="ffffff"/>
                </a:solidFill>
              </a:uFill>
              <a:latin typeface="Arial"/>
            </a:endParaRPr>
          </a:p>
        </p:txBody>
      </p:sp>
      <p:sp>
        <p:nvSpPr>
          <p:cNvPr id="1065" name="TextShape 2"/>
          <p:cNvSpPr txBox="1"/>
          <p:nvPr/>
        </p:nvSpPr>
        <p:spPr>
          <a:xfrm>
            <a:off x="0" y="366480"/>
            <a:ext cx="12191760" cy="712440"/>
          </a:xfrm>
          <a:prstGeom prst="rect">
            <a:avLst/>
          </a:prstGeom>
          <a:noFill/>
          <a:ln>
            <a:noFill/>
          </a:ln>
        </p:spPr>
        <p:txBody>
          <a:bodyPr anchor="ctr"/>
          <a:p>
            <a:pPr algn="ctr">
              <a:lnSpc>
                <a:spcPct val="100000"/>
              </a:lnSpc>
            </a:pPr>
            <a:r>
              <a:rPr b="0" lang="en-US" sz="3200" spc="-1" strike="noStrike">
                <a:solidFill>
                  <a:srgbClr val="ffffff"/>
                </a:solidFill>
                <a:uFill>
                  <a:solidFill>
                    <a:srgbClr val="ffffff"/>
                  </a:solidFill>
                </a:uFill>
                <a:latin typeface="Calibri Light"/>
              </a:rPr>
              <a:t>Copyright Notice</a:t>
            </a:r>
            <a:endParaRPr b="0" lang="en-US" sz="1800" spc="-1" strike="noStrike">
              <a:solidFill>
                <a:srgbClr val="000000"/>
              </a:solidFill>
              <a:uFill>
                <a:solidFill>
                  <a:srgbClr val="ffffff"/>
                </a:solidFill>
              </a:uFill>
              <a:latin typeface="Calibri"/>
            </a:endParaRPr>
          </a:p>
        </p:txBody>
      </p:sp>
      <p:sp>
        <p:nvSpPr>
          <p:cNvPr id="1066" name="CustomShape 3"/>
          <p:cNvSpPr/>
          <p:nvPr/>
        </p:nvSpPr>
        <p:spPr>
          <a:xfrm>
            <a:off x="3913560" y="1197720"/>
            <a:ext cx="4364640" cy="821160"/>
          </a:xfrm>
          <a:prstGeom prst="rect">
            <a:avLst/>
          </a:prstGeom>
          <a:solidFill>
            <a:srgbClr val="ff0000"/>
          </a:solidFill>
          <a:ln w="12600">
            <a:solidFill>
              <a:srgbClr val="000000"/>
            </a:solidFill>
            <a:round/>
          </a:ln>
        </p:spPr>
        <p:style>
          <a:lnRef idx="0"/>
          <a:fillRef idx="0"/>
          <a:effectRef idx="0"/>
          <a:fontRef idx="minor"/>
        </p:style>
        <p:txBody>
          <a:bodyPr lIns="90000" rIns="90000" tIns="45000" bIns="45000"/>
          <a:p>
            <a:pPr algn="ctr">
              <a:lnSpc>
                <a:spcPct val="100000"/>
              </a:lnSpc>
            </a:pPr>
            <a:r>
              <a:rPr b="0" lang="en-US" sz="2400" spc="-1" strike="noStrike">
                <a:solidFill>
                  <a:srgbClr val="000000"/>
                </a:solidFill>
                <a:uFill>
                  <a:solidFill>
                    <a:srgbClr val="ffffff"/>
                  </a:solidFill>
                </a:uFill>
                <a:latin typeface="Calibri"/>
              </a:rPr>
              <a:t>© 2015-2016 sage-fox.com</a:t>
            </a:r>
            <a:endParaRPr b="0" lang="en-US" sz="1800" spc="-1" strike="noStrike">
              <a:solidFill>
                <a:srgbClr val="ffffff"/>
              </a:solidFill>
              <a:uFill>
                <a:solidFill>
                  <a:srgbClr val="ffffff"/>
                </a:solidFill>
              </a:uFill>
              <a:latin typeface="Arial"/>
            </a:endParaRPr>
          </a:p>
        </p:txBody>
      </p:sp>
    </p:spTree>
  </p:cSld>
  <p:transition spd="slow">
    <p:push dir="u"/>
  </p:transition>
  <p:timing>
    <p:tnLst>
      <p:par>
        <p:cTn id="1034" dur="indefinite" restart="never" nodeType="tmRoot">
          <p:childTnLst>
            <p:seq>
              <p:cTn id="1035" nodeType="mainSeq"/>
              <p:prevCondLst>
                <p:cond delay="0" evt="onPrev">
                  <p:tgtEl>
                    <p:sldTgt/>
                  </p:tgtEl>
                </p:cond>
              </p:prevCondLst>
              <p:nextCondLst>
                <p:cond delay="0" evt="onNext">
                  <p:tgtEl>
                    <p:sldTgt/>
                  </p:tgtEl>
                </p:cond>
              </p:nextCondLst>
            </p:seq>
          </p:childTnLst>
        </p:cTn>
      </p:par>
    </p:tnLst>
  </p:timing>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a:blip r:embed="rId1"/>
          <a:stretch>
            <a:fillRect/>
          </a:stretch>
        </a:blipFill>
      </p:bgPr>
    </p:bg>
    <p:spTree>
      <p:nvGrpSpPr>
        <p:cNvPr id="1" name=""/>
        <p:cNvGrpSpPr/>
        <p:nvPr/>
      </p:nvGrpSpPr>
      <p:grpSpPr>
        <a:xfrm>
          <a:off x="0" y="0"/>
          <a:ext cx="0" cy="0"/>
          <a:chOff x="0" y="0"/>
          <a:chExt cx="0" cy="0"/>
        </a:xfrm>
      </p:grpSpPr>
      <p:sp>
        <p:nvSpPr>
          <p:cNvPr id="1067" name="CustomShape 1"/>
          <p:cNvSpPr/>
          <p:nvPr/>
        </p:nvSpPr>
        <p:spPr>
          <a:xfrm>
            <a:off x="0" y="0"/>
            <a:ext cx="12191760" cy="6857640"/>
          </a:xfrm>
          <a:prstGeom prst="rect">
            <a:avLst/>
          </a:prstGeom>
          <a:solidFill>
            <a:srgbClr val="5b9bd5"/>
          </a:solidFill>
          <a:ln w="12600">
            <a:solidFill>
              <a:srgbClr val="43729d"/>
            </a:solidFill>
            <a:miter/>
          </a:ln>
        </p:spPr>
        <p:style>
          <a:lnRef idx="0"/>
          <a:fillRef idx="0"/>
          <a:effectRef idx="0"/>
          <a:fontRef idx="minor"/>
        </p:style>
        <p:txBody>
          <a:bodyPr lIns="90000" rIns="90000" tIns="45000" bIns="45000" anchor="ctr"/>
          <a:p>
            <a:pPr>
              <a:lnSpc>
                <a:spcPct val="100000"/>
              </a:lnSpc>
            </a:pPr>
            <a:r>
              <a:rPr b="1" lang="en-US" sz="2000" spc="-1" strike="noStrike" u="sng">
                <a:solidFill>
                  <a:srgbClr val="000000"/>
                </a:solidFill>
                <a:uFill>
                  <a:solidFill>
                    <a:srgbClr val="ffffff"/>
                  </a:solidFill>
                </a:uFill>
                <a:latin typeface="Calibri"/>
              </a:rPr>
              <a:t>Animations:</a:t>
            </a:r>
            <a:endParaRPr b="0" lang="en-US" sz="1800" spc="-1" strike="noStrike">
              <a:solidFill>
                <a:srgbClr val="ffffff"/>
              </a:solidFill>
              <a:uFill>
                <a:solidFill>
                  <a:srgbClr val="ffffff"/>
                </a:solidFill>
              </a:uFill>
              <a:latin typeface="Arial"/>
            </a:endParaRPr>
          </a:p>
          <a:p>
            <a:pPr>
              <a:lnSpc>
                <a:spcPct val="100000"/>
              </a:lnSpc>
            </a:pPr>
            <a:r>
              <a:rPr b="0" lang="en-US" sz="1600" spc="-1" strike="noStrike">
                <a:solidFill>
                  <a:srgbClr val="000000"/>
                </a:solidFill>
                <a:uFill>
                  <a:solidFill>
                    <a:srgbClr val="ffffff"/>
                  </a:solidFill>
                </a:uFill>
                <a:latin typeface="Calibri"/>
              </a:rPr>
              <a:t>Many of our slides have animations. You can edit properties of each by navigating to the “Animations” tab, then selecting each object and modifying to your desired effects. To completely REMOVE all animations on a slide,  navigate to a slide and click anywhere within that slide, then on your keyboard hit CTRL + A (this will highlight all elements). Now click the “none” option from the animation menu, and all animations will now be gone.</a:t>
            </a:r>
            <a:endParaRPr b="0" lang="en-US" sz="1800" spc="-1" strike="noStrike">
              <a:solidFill>
                <a:srgbClr val="ffffff"/>
              </a:solidFill>
              <a:uFill>
                <a:solidFill>
                  <a:srgbClr val="ffffff"/>
                </a:solidFill>
              </a:uFill>
              <a:latin typeface="Arial"/>
            </a:endParaRPr>
          </a:p>
          <a:p>
            <a:pPr>
              <a:lnSpc>
                <a:spcPct val="100000"/>
              </a:lnSpc>
            </a:pPr>
            <a:endParaRPr b="0" lang="en-US" sz="1800" spc="-1" strike="noStrike">
              <a:solidFill>
                <a:srgbClr val="ffffff"/>
              </a:solidFill>
              <a:uFill>
                <a:solidFill>
                  <a:srgbClr val="ffffff"/>
                </a:solidFill>
              </a:uFill>
              <a:latin typeface="Arial"/>
            </a:endParaRPr>
          </a:p>
          <a:p>
            <a:pPr>
              <a:lnSpc>
                <a:spcPct val="100000"/>
              </a:lnSpc>
            </a:pPr>
            <a:r>
              <a:rPr b="1" lang="en-US" sz="2000" spc="-1" strike="noStrike" u="sng">
                <a:solidFill>
                  <a:srgbClr val="000000"/>
                </a:solidFill>
                <a:uFill>
                  <a:solidFill>
                    <a:srgbClr val="ffffff"/>
                  </a:solidFill>
                </a:uFill>
                <a:latin typeface="Calibri"/>
              </a:rPr>
              <a:t>Slide Pause:</a:t>
            </a:r>
            <a:endParaRPr b="0" lang="en-US" sz="1800" spc="-1" strike="noStrike">
              <a:solidFill>
                <a:srgbClr val="ffffff"/>
              </a:solidFill>
              <a:uFill>
                <a:solidFill>
                  <a:srgbClr val="ffffff"/>
                </a:solidFill>
              </a:uFill>
              <a:latin typeface="Arial"/>
            </a:endParaRPr>
          </a:p>
          <a:p>
            <a:pPr>
              <a:lnSpc>
                <a:spcPct val="100000"/>
              </a:lnSpc>
            </a:pPr>
            <a:r>
              <a:rPr b="0" lang="en-US" sz="1600" spc="-1" strike="noStrike">
                <a:solidFill>
                  <a:srgbClr val="000000"/>
                </a:solidFill>
                <a:uFill>
                  <a:solidFill>
                    <a:srgbClr val="ffffff"/>
                  </a:solidFill>
                </a:uFill>
                <a:latin typeface="Calibri"/>
              </a:rPr>
              <a:t>Sometimes you may want a slide pause… example, you want each bullet point to load, and be able to talk about before moving to the next. To do this, select the element that you want delayed, then in the toolbar above change “ After previous” to “on click”. Now the slide will stop before that element, and will not proceed until you hit the next button. </a:t>
            </a:r>
            <a:endParaRPr b="0" lang="en-US" sz="1800" spc="-1" strike="noStrike">
              <a:solidFill>
                <a:srgbClr val="ffffff"/>
              </a:solidFill>
              <a:uFill>
                <a:solidFill>
                  <a:srgbClr val="ffffff"/>
                </a:solidFill>
              </a:uFill>
              <a:latin typeface="Arial"/>
            </a:endParaRPr>
          </a:p>
          <a:p>
            <a:pPr>
              <a:lnSpc>
                <a:spcPct val="100000"/>
              </a:lnSpc>
            </a:pPr>
            <a:endParaRPr b="0" lang="en-US" sz="1800" spc="-1" strike="noStrike">
              <a:solidFill>
                <a:srgbClr val="ffffff"/>
              </a:solidFill>
              <a:uFill>
                <a:solidFill>
                  <a:srgbClr val="ffffff"/>
                </a:solidFill>
              </a:uFill>
              <a:latin typeface="Arial"/>
            </a:endParaRPr>
          </a:p>
          <a:p>
            <a:pPr>
              <a:lnSpc>
                <a:spcPct val="100000"/>
              </a:lnSpc>
            </a:pPr>
            <a:r>
              <a:rPr b="1" lang="en-US" sz="2000" spc="-1" strike="noStrike" u="sng">
                <a:solidFill>
                  <a:srgbClr val="000000"/>
                </a:solidFill>
                <a:uFill>
                  <a:solidFill>
                    <a:srgbClr val="ffffff"/>
                  </a:solidFill>
                </a:uFill>
                <a:latin typeface="Calibri"/>
              </a:rPr>
              <a:t>Animation Changes:</a:t>
            </a:r>
            <a:endParaRPr b="0" lang="en-US" sz="1800" spc="-1" strike="noStrike">
              <a:solidFill>
                <a:srgbClr val="ffffff"/>
              </a:solidFill>
              <a:uFill>
                <a:solidFill>
                  <a:srgbClr val="ffffff"/>
                </a:solidFill>
              </a:uFill>
              <a:latin typeface="Arial"/>
            </a:endParaRPr>
          </a:p>
          <a:p>
            <a:pPr>
              <a:lnSpc>
                <a:spcPct val="100000"/>
              </a:lnSpc>
            </a:pPr>
            <a:r>
              <a:rPr b="0" lang="en-US" sz="1600" spc="-1" strike="noStrike">
                <a:solidFill>
                  <a:srgbClr val="000000"/>
                </a:solidFill>
                <a:uFill>
                  <a:solidFill>
                    <a:srgbClr val="ffffff"/>
                  </a:solidFill>
                </a:uFill>
                <a:latin typeface="Calibri"/>
              </a:rPr>
              <a:t>To speed up, slow down, or change animation effect, click the element you want changed. In the toolbar above change the duration up or down, or select the desired transition. This must be completed for each element on the page that you want changed.</a:t>
            </a:r>
            <a:endParaRPr b="0" lang="en-US" sz="1800" spc="-1" strike="noStrike">
              <a:solidFill>
                <a:srgbClr val="ffffff"/>
              </a:solidFill>
              <a:uFill>
                <a:solidFill>
                  <a:srgbClr val="ffffff"/>
                </a:solidFill>
              </a:uFill>
              <a:latin typeface="Arial"/>
            </a:endParaRPr>
          </a:p>
          <a:p>
            <a:pPr>
              <a:lnSpc>
                <a:spcPct val="100000"/>
              </a:lnSpc>
            </a:pPr>
            <a:endParaRPr b="0" lang="en-US" sz="1800" spc="-1" strike="noStrike">
              <a:solidFill>
                <a:srgbClr val="ffffff"/>
              </a:solidFill>
              <a:uFill>
                <a:solidFill>
                  <a:srgbClr val="ffffff"/>
                </a:solidFill>
              </a:uFill>
              <a:latin typeface="Arial"/>
            </a:endParaRPr>
          </a:p>
          <a:p>
            <a:pPr>
              <a:lnSpc>
                <a:spcPct val="100000"/>
              </a:lnSpc>
            </a:pPr>
            <a:r>
              <a:rPr b="1" lang="en-US" sz="2000" spc="-1" strike="noStrike" u="sng">
                <a:solidFill>
                  <a:srgbClr val="000000"/>
                </a:solidFill>
                <a:uFill>
                  <a:solidFill>
                    <a:srgbClr val="ffffff"/>
                  </a:solidFill>
                </a:uFill>
                <a:latin typeface="Calibri"/>
              </a:rPr>
              <a:t>Transitions:</a:t>
            </a:r>
            <a:endParaRPr b="0" lang="en-US" sz="1800" spc="-1" strike="noStrike">
              <a:solidFill>
                <a:srgbClr val="ffffff"/>
              </a:solidFill>
              <a:uFill>
                <a:solidFill>
                  <a:srgbClr val="ffffff"/>
                </a:solidFill>
              </a:uFill>
              <a:latin typeface="Arial"/>
            </a:endParaRPr>
          </a:p>
          <a:p>
            <a:pPr>
              <a:lnSpc>
                <a:spcPct val="100000"/>
              </a:lnSpc>
            </a:pPr>
            <a:r>
              <a:rPr b="0" lang="en-US" sz="1600" spc="-1" strike="noStrike">
                <a:solidFill>
                  <a:srgbClr val="000000"/>
                </a:solidFill>
                <a:uFill>
                  <a:solidFill>
                    <a:srgbClr val="ffffff"/>
                  </a:solidFill>
                </a:uFill>
                <a:latin typeface="Calibri"/>
              </a:rPr>
              <a:t>Some of our templates have transitions (graphic effects on slide change). To see if a template has transitions or how it would look in presentation mode, click the View&gt;Reading View options on the menu above. If you want to add, remove or modify transitions, click the slide, then click the Transitions tab at top of page. Select “none” to remove, or select the appropriate effect to add/modify. This must be done to each slide, as changes only affect the slide you are currently working on.</a:t>
            </a:r>
            <a:endParaRPr b="0" lang="en-US" sz="1800" spc="-1" strike="noStrike">
              <a:solidFill>
                <a:srgbClr val="ffffff"/>
              </a:solidFill>
              <a:uFill>
                <a:solidFill>
                  <a:srgbClr val="ffffff"/>
                </a:solidFill>
              </a:uFill>
              <a:latin typeface="Arial"/>
            </a:endParaRPr>
          </a:p>
        </p:txBody>
      </p:sp>
      <p:sp>
        <p:nvSpPr>
          <p:cNvPr id="1068" name="TextShape 2"/>
          <p:cNvSpPr txBox="1"/>
          <p:nvPr/>
        </p:nvSpPr>
        <p:spPr>
          <a:xfrm>
            <a:off x="0" y="365040"/>
            <a:ext cx="12191760" cy="712440"/>
          </a:xfrm>
          <a:prstGeom prst="rect">
            <a:avLst/>
          </a:prstGeom>
          <a:noFill/>
          <a:ln>
            <a:noFill/>
          </a:ln>
        </p:spPr>
        <p:txBody>
          <a:bodyPr anchor="ctr"/>
          <a:p>
            <a:pPr algn="ctr">
              <a:lnSpc>
                <a:spcPct val="100000"/>
              </a:lnSpc>
            </a:pPr>
            <a:r>
              <a:rPr b="0" lang="en-US" sz="3200" spc="-1" strike="noStrike">
                <a:solidFill>
                  <a:srgbClr val="ffffff"/>
                </a:solidFill>
                <a:uFill>
                  <a:solidFill>
                    <a:srgbClr val="ffffff"/>
                  </a:solidFill>
                </a:uFill>
                <a:latin typeface="Calibri Light"/>
              </a:rPr>
              <a:t>Transition &amp; Animation Tips</a:t>
            </a:r>
            <a:endParaRPr b="0" lang="en-US" sz="1800" spc="-1" strike="noStrike">
              <a:solidFill>
                <a:srgbClr val="000000"/>
              </a:solidFill>
              <a:uFill>
                <a:solidFill>
                  <a:srgbClr val="ffffff"/>
                </a:solidFill>
              </a:uFill>
              <a:latin typeface="Calibri"/>
            </a:endParaRPr>
          </a:p>
        </p:txBody>
      </p:sp>
    </p:spTree>
  </p:cSld>
  <p:transition spd="slow">
    <p:push dir="u"/>
  </p:transition>
  <p:timing>
    <p:tnLst>
      <p:par>
        <p:cTn id="1036" dur="indefinite" restart="never" nodeType="tmRoot">
          <p:childTnLst>
            <p:seq>
              <p:cTn id="1037" nodeType="mainSeq"/>
              <p:prevCondLst>
                <p:cond delay="0" evt="onPrev">
                  <p:tgtEl>
                    <p:sldTgt/>
                  </p:tgtEl>
                </p:cond>
              </p:prevCondLst>
              <p:nextCondLst>
                <p:cond delay="0" evt="onNext">
                  <p:tgtEl>
                    <p:sldTgt/>
                  </p:tgtEl>
                </p:cond>
              </p:nextCondLst>
            </p:seq>
          </p:childTnLst>
        </p:cTn>
      </p:par>
    </p:tnLst>
  </p:timing>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a:blip r:embed="rId1"/>
          <a:stretch>
            <a:fillRect/>
          </a:stretch>
        </a:blipFill>
      </p:bgPr>
    </p:bg>
    <p:spTree>
      <p:nvGrpSpPr>
        <p:cNvPr id="1" name=""/>
        <p:cNvGrpSpPr/>
        <p:nvPr/>
      </p:nvGrpSpPr>
      <p:grpSpPr>
        <a:xfrm>
          <a:off x="0" y="0"/>
          <a:ext cx="0" cy="0"/>
          <a:chOff x="0" y="0"/>
          <a:chExt cx="0" cy="0"/>
        </a:xfrm>
      </p:grpSpPr>
      <p:sp>
        <p:nvSpPr>
          <p:cNvPr id="1069" name="CustomShape 1"/>
          <p:cNvSpPr/>
          <p:nvPr/>
        </p:nvSpPr>
        <p:spPr>
          <a:xfrm>
            <a:off x="-6840" y="0"/>
            <a:ext cx="12191760" cy="6857640"/>
          </a:xfrm>
          <a:prstGeom prst="rect">
            <a:avLst/>
          </a:prstGeom>
          <a:solidFill>
            <a:srgbClr val="5b9bd5"/>
          </a:solidFill>
          <a:ln w="12600">
            <a:solidFill>
              <a:srgbClr val="43729d"/>
            </a:solidFill>
            <a:miter/>
          </a:ln>
        </p:spPr>
        <p:style>
          <a:lnRef idx="0"/>
          <a:fillRef idx="0"/>
          <a:effectRef idx="0"/>
          <a:fontRef idx="minor"/>
        </p:style>
        <p:txBody>
          <a:bodyPr lIns="90000" rIns="90000" tIns="45000" bIns="45000" anchor="ctr"/>
          <a:p>
            <a:pPr>
              <a:lnSpc>
                <a:spcPct val="100000"/>
              </a:lnSpc>
            </a:pPr>
            <a:r>
              <a:rPr b="1" lang="en-US" sz="2000" spc="-1" strike="noStrike" u="sng">
                <a:solidFill>
                  <a:srgbClr val="000000"/>
                </a:solidFill>
                <a:uFill>
                  <a:solidFill>
                    <a:srgbClr val="ffffff"/>
                  </a:solidFill>
                </a:uFill>
                <a:latin typeface="Calibri"/>
              </a:rPr>
              <a:t>Background Images:</a:t>
            </a:r>
            <a:endParaRPr b="0" lang="en-US" sz="1800" spc="-1" strike="noStrike">
              <a:solidFill>
                <a:srgbClr val="ffffff"/>
              </a:solidFill>
              <a:uFill>
                <a:solidFill>
                  <a:srgbClr val="ffffff"/>
                </a:solidFill>
              </a:uFill>
              <a:latin typeface="Arial"/>
            </a:endParaRPr>
          </a:p>
          <a:p>
            <a:pPr>
              <a:lnSpc>
                <a:spcPct val="100000"/>
              </a:lnSpc>
            </a:pPr>
            <a:r>
              <a:rPr b="0" lang="en-US" sz="1600" spc="-1" strike="noStrike">
                <a:solidFill>
                  <a:srgbClr val="000000"/>
                </a:solidFill>
                <a:uFill>
                  <a:solidFill>
                    <a:srgbClr val="ffffff"/>
                  </a:solidFill>
                </a:uFill>
                <a:latin typeface="Calibri"/>
              </a:rPr>
              <a:t>Many of our slides have background images, which you may want to replace or remove to fit your needs. To modify, right click the slide (in the left preview panel) and choose “format background” from the dropdown menu. A “format background” screen will open to the right of the slide. To replace image, choose “file” from the insert section to browse your computer, or “online” to search the internet.</a:t>
            </a:r>
            <a:endParaRPr b="0" lang="en-US" sz="1800" spc="-1" strike="noStrike">
              <a:solidFill>
                <a:srgbClr val="ffffff"/>
              </a:solidFill>
              <a:uFill>
                <a:solidFill>
                  <a:srgbClr val="ffffff"/>
                </a:solidFill>
              </a:uFill>
              <a:latin typeface="Arial"/>
            </a:endParaRPr>
          </a:p>
          <a:p>
            <a:pPr>
              <a:lnSpc>
                <a:spcPct val="100000"/>
              </a:lnSpc>
            </a:pPr>
            <a:r>
              <a:rPr b="1" lang="en-US" sz="2000" spc="-1" strike="noStrike" u="sng">
                <a:solidFill>
                  <a:srgbClr val="000000"/>
                </a:solidFill>
                <a:uFill>
                  <a:solidFill>
                    <a:srgbClr val="ffffff"/>
                  </a:solidFill>
                </a:uFill>
                <a:latin typeface="Calibri"/>
              </a:rPr>
              <a:t>Changing Image Elements :</a:t>
            </a:r>
            <a:endParaRPr b="0" lang="en-US" sz="1800" spc="-1" strike="noStrike">
              <a:solidFill>
                <a:srgbClr val="ffffff"/>
              </a:solidFill>
              <a:uFill>
                <a:solidFill>
                  <a:srgbClr val="ffffff"/>
                </a:solidFill>
              </a:uFill>
              <a:latin typeface="Arial"/>
            </a:endParaRPr>
          </a:p>
          <a:p>
            <a:pPr>
              <a:lnSpc>
                <a:spcPct val="100000"/>
              </a:lnSpc>
            </a:pPr>
            <a:r>
              <a:rPr b="0" lang="en-US" sz="1600" spc="-1" strike="noStrike">
                <a:solidFill>
                  <a:srgbClr val="000000"/>
                </a:solidFill>
                <a:uFill>
                  <a:solidFill>
                    <a:srgbClr val="ffffff"/>
                  </a:solidFill>
                </a:uFill>
                <a:latin typeface="Calibri"/>
              </a:rPr>
              <a:t>Simply right click the image and choose the “change picture” option, and it will give you options to browse your computer or search online. Some images will not allow the “change picture” option, for these right click anywhere within the image, then choose “format picture” from the drop down menu. Click the “fill” icon in the right screen, then click the File button to browse and find your image.</a:t>
            </a:r>
            <a:endParaRPr b="0" lang="en-US" sz="1800" spc="-1" strike="noStrike">
              <a:solidFill>
                <a:srgbClr val="ffffff"/>
              </a:solidFill>
              <a:uFill>
                <a:solidFill>
                  <a:srgbClr val="ffffff"/>
                </a:solidFill>
              </a:uFill>
              <a:latin typeface="Arial"/>
            </a:endParaRPr>
          </a:p>
          <a:p>
            <a:pPr>
              <a:lnSpc>
                <a:spcPct val="100000"/>
              </a:lnSpc>
            </a:pPr>
            <a:r>
              <a:rPr b="1" lang="en-US" sz="2000" spc="-1" strike="noStrike" u="sng">
                <a:solidFill>
                  <a:srgbClr val="000000"/>
                </a:solidFill>
                <a:uFill>
                  <a:solidFill>
                    <a:srgbClr val="ffffff"/>
                  </a:solidFill>
                </a:uFill>
                <a:latin typeface="Calibri"/>
              </a:rPr>
              <a:t>Color Transparency Screen:</a:t>
            </a:r>
            <a:endParaRPr b="0" lang="en-US" sz="1800" spc="-1" strike="noStrike">
              <a:solidFill>
                <a:srgbClr val="ffffff"/>
              </a:solidFill>
              <a:uFill>
                <a:solidFill>
                  <a:srgbClr val="ffffff"/>
                </a:solidFill>
              </a:uFill>
              <a:latin typeface="Arial"/>
            </a:endParaRPr>
          </a:p>
          <a:p>
            <a:pPr>
              <a:lnSpc>
                <a:spcPct val="100000"/>
              </a:lnSpc>
            </a:pPr>
            <a:r>
              <a:rPr b="0" lang="en-US" sz="1600" spc="-1" strike="noStrike">
                <a:solidFill>
                  <a:srgbClr val="000000"/>
                </a:solidFill>
                <a:uFill>
                  <a:solidFill>
                    <a:srgbClr val="ffffff"/>
                  </a:solidFill>
                </a:uFill>
                <a:latin typeface="Calibri"/>
              </a:rPr>
              <a:t>Many of our slides have colored screen with varying transparency levels to allow a background image to be used, and still allow page content to be easily seen. Without this screen, background images could be too distracting, making content harder to discern, taking the focus away from the presentation. To modify color, change transparency, or remove this screen, you will have to go to the master screen, then edit or delete this screen on the first Master Slide.</a:t>
            </a:r>
            <a:endParaRPr b="0" lang="en-US" sz="1800" spc="-1" strike="noStrike">
              <a:solidFill>
                <a:srgbClr val="ffffff"/>
              </a:solidFill>
              <a:uFill>
                <a:solidFill>
                  <a:srgbClr val="ffffff"/>
                </a:solidFill>
              </a:uFill>
              <a:latin typeface="Arial"/>
            </a:endParaRPr>
          </a:p>
          <a:p>
            <a:pPr>
              <a:lnSpc>
                <a:spcPct val="100000"/>
              </a:lnSpc>
            </a:pPr>
            <a:r>
              <a:rPr b="0" lang="en-US" sz="1600" spc="-1" strike="noStrike">
                <a:solidFill>
                  <a:srgbClr val="000000"/>
                </a:solidFill>
                <a:uFill>
                  <a:solidFill>
                    <a:srgbClr val="ffffff"/>
                  </a:solidFill>
                </a:uFill>
                <a:latin typeface="Calibri"/>
              </a:rPr>
              <a:t>On the first master slide, right click the screen. Then choose ‘format shape” from the dropdown box. You will now see a color selector box and transparency options to the right. Make changes to get the desired results you are looking for. If you want to just remove this screen, choose “cut” from the dropdown menu when you right click it.</a:t>
            </a:r>
            <a:endParaRPr b="0" lang="en-US" sz="1800" spc="-1" strike="noStrike">
              <a:solidFill>
                <a:srgbClr val="ffffff"/>
              </a:solidFill>
              <a:uFill>
                <a:solidFill>
                  <a:srgbClr val="ffffff"/>
                </a:solidFill>
              </a:uFill>
              <a:latin typeface="Arial"/>
            </a:endParaRPr>
          </a:p>
        </p:txBody>
      </p:sp>
      <p:sp>
        <p:nvSpPr>
          <p:cNvPr id="1070" name="TextShape 2"/>
          <p:cNvSpPr txBox="1"/>
          <p:nvPr/>
        </p:nvSpPr>
        <p:spPr>
          <a:xfrm>
            <a:off x="-6840" y="365040"/>
            <a:ext cx="12198600" cy="712440"/>
          </a:xfrm>
          <a:prstGeom prst="rect">
            <a:avLst/>
          </a:prstGeom>
          <a:noFill/>
          <a:ln>
            <a:noFill/>
          </a:ln>
        </p:spPr>
        <p:txBody>
          <a:bodyPr anchor="ctr"/>
          <a:p>
            <a:pPr algn="ctr">
              <a:lnSpc>
                <a:spcPct val="100000"/>
              </a:lnSpc>
            </a:pPr>
            <a:r>
              <a:rPr b="0" lang="en-US" sz="3200" spc="-1" strike="noStrike">
                <a:solidFill>
                  <a:srgbClr val="ffffff"/>
                </a:solidFill>
                <a:uFill>
                  <a:solidFill>
                    <a:srgbClr val="ffffff"/>
                  </a:solidFill>
                </a:uFill>
                <a:latin typeface="Calibri Light"/>
              </a:rPr>
              <a:t>Image Tips</a:t>
            </a:r>
            <a:endParaRPr b="0" lang="en-US" sz="1800" spc="-1" strike="noStrike">
              <a:solidFill>
                <a:srgbClr val="000000"/>
              </a:solidFill>
              <a:uFill>
                <a:solidFill>
                  <a:srgbClr val="ffffff"/>
                </a:solidFill>
              </a:uFill>
              <a:latin typeface="Calibri"/>
            </a:endParaRPr>
          </a:p>
        </p:txBody>
      </p:sp>
    </p:spTree>
  </p:cSld>
  <p:transition spd="slow">
    <p:push dir="u"/>
  </p:transition>
  <p:timing>
    <p:tnLst>
      <p:par>
        <p:cTn id="1038" dur="indefinite" restart="never" nodeType="tmRoot">
          <p:childTnLst>
            <p:seq>
              <p:cTn id="1039" nodeType="mainSeq"/>
              <p:prevCondLst>
                <p:cond delay="0" evt="onPrev">
                  <p:tgtEl>
                    <p:sldTgt/>
                  </p:tgtEl>
                </p:cond>
              </p:prevCondLst>
              <p:nextCondLst>
                <p:cond delay="0" evt="onNext">
                  <p:tgtEl>
                    <p:sldTgt/>
                  </p:tgtEl>
                </p:cond>
              </p:nextCondLst>
            </p:seq>
          </p:childTnLst>
        </p:cTn>
      </p:par>
    </p:tnLst>
  </p:timing>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a:blip r:embed="rId1"/>
          <a:stretch>
            <a:fillRect/>
          </a:stretch>
        </a:blipFill>
      </p:bgPr>
    </p:bg>
    <p:spTree>
      <p:nvGrpSpPr>
        <p:cNvPr id="1" name=""/>
        <p:cNvGrpSpPr/>
        <p:nvPr/>
      </p:nvGrpSpPr>
      <p:grpSpPr>
        <a:xfrm>
          <a:off x="0" y="0"/>
          <a:ext cx="0" cy="0"/>
          <a:chOff x="0" y="0"/>
          <a:chExt cx="0" cy="0"/>
        </a:xfrm>
      </p:grpSpPr>
      <p:sp>
        <p:nvSpPr>
          <p:cNvPr id="1071" name="CustomShape 1"/>
          <p:cNvSpPr/>
          <p:nvPr/>
        </p:nvSpPr>
        <p:spPr>
          <a:xfrm>
            <a:off x="0" y="0"/>
            <a:ext cx="12191760" cy="6857640"/>
          </a:xfrm>
          <a:prstGeom prst="rect">
            <a:avLst/>
          </a:prstGeom>
          <a:solidFill>
            <a:srgbClr val="5b9bd5"/>
          </a:solidFill>
          <a:ln w="12600">
            <a:solidFill>
              <a:srgbClr val="43729d"/>
            </a:solidFill>
            <a:miter/>
          </a:ln>
        </p:spPr>
        <p:style>
          <a:lnRef idx="0"/>
          <a:fillRef idx="0"/>
          <a:effectRef idx="0"/>
          <a:fontRef idx="minor"/>
        </p:style>
        <p:txBody>
          <a:bodyPr lIns="90000" rIns="90000" tIns="45000" bIns="45000" anchor="ctr"/>
          <a:p>
            <a:pPr>
              <a:lnSpc>
                <a:spcPct val="100000"/>
              </a:lnSpc>
            </a:pPr>
            <a:endParaRPr b="0" lang="en-US" sz="1800" spc="-1" strike="noStrike">
              <a:solidFill>
                <a:srgbClr val="ffffff"/>
              </a:solidFill>
              <a:uFill>
                <a:solidFill>
                  <a:srgbClr val="ffffff"/>
                </a:solidFill>
              </a:uFill>
              <a:latin typeface="Arial"/>
            </a:endParaRPr>
          </a:p>
          <a:p>
            <a:pPr>
              <a:lnSpc>
                <a:spcPct val="100000"/>
              </a:lnSpc>
            </a:pPr>
            <a:endParaRPr b="0" lang="en-US" sz="1800" spc="-1" strike="noStrike">
              <a:solidFill>
                <a:srgbClr val="ffffff"/>
              </a:solidFill>
              <a:uFill>
                <a:solidFill>
                  <a:srgbClr val="ffffff"/>
                </a:solidFill>
              </a:uFill>
              <a:latin typeface="Arial"/>
            </a:endParaRPr>
          </a:p>
          <a:p>
            <a:pPr>
              <a:lnSpc>
                <a:spcPct val="100000"/>
              </a:lnSpc>
            </a:pPr>
            <a:r>
              <a:rPr b="0" lang="en-US" sz="2400" spc="-1" strike="noStrike">
                <a:solidFill>
                  <a:srgbClr val="000000"/>
                </a:solidFill>
                <a:uFill>
                  <a:solidFill>
                    <a:srgbClr val="ffffff"/>
                  </a:solidFill>
                </a:uFill>
                <a:latin typeface="Calibri"/>
              </a:rPr>
              <a:t>We are a free service, and we will never ask for money. We do however ask that you support us by letting others know about our free service. We maintain operations through advertisements on the site, so the more people who visit our site, the easier it will be for us to maintain costs for servers, continue new development, etc. </a:t>
            </a:r>
            <a:endParaRPr b="0" lang="en-US" sz="1800" spc="-1" strike="noStrike">
              <a:solidFill>
                <a:srgbClr val="ffffff"/>
              </a:solidFill>
              <a:uFill>
                <a:solidFill>
                  <a:srgbClr val="ffffff"/>
                </a:solidFill>
              </a:uFill>
              <a:latin typeface="Arial"/>
            </a:endParaRPr>
          </a:p>
          <a:p>
            <a:pPr>
              <a:lnSpc>
                <a:spcPct val="100000"/>
              </a:lnSpc>
            </a:pPr>
            <a:endParaRPr b="0" lang="en-US" sz="1800" spc="-1" strike="noStrike">
              <a:solidFill>
                <a:srgbClr val="ffffff"/>
              </a:solidFill>
              <a:uFill>
                <a:solidFill>
                  <a:srgbClr val="ffffff"/>
                </a:solidFill>
              </a:uFill>
              <a:latin typeface="Arial"/>
            </a:endParaRPr>
          </a:p>
          <a:p>
            <a:pPr>
              <a:lnSpc>
                <a:spcPct val="100000"/>
              </a:lnSpc>
            </a:pPr>
            <a:r>
              <a:rPr b="0" lang="en-US" sz="2400" spc="-1" strike="noStrike">
                <a:solidFill>
                  <a:srgbClr val="000000"/>
                </a:solidFill>
                <a:uFill>
                  <a:solidFill>
                    <a:srgbClr val="ffffff"/>
                  </a:solidFill>
                </a:uFill>
                <a:latin typeface="Calibri"/>
              </a:rPr>
              <a:t>There are many ways to help get the word out:</a:t>
            </a:r>
            <a:endParaRPr b="0" lang="en-US" sz="1800" spc="-1" strike="noStrike">
              <a:solidFill>
                <a:srgbClr val="ffffff"/>
              </a:solidFill>
              <a:uFill>
                <a:solidFill>
                  <a:srgbClr val="ffffff"/>
                </a:solidFill>
              </a:uFill>
              <a:latin typeface="Arial"/>
            </a:endParaRPr>
          </a:p>
          <a:p>
            <a:pPr marL="457200" indent="-456840">
              <a:lnSpc>
                <a:spcPct val="100000"/>
              </a:lnSpc>
              <a:buClr>
                <a:srgbClr val="000000"/>
              </a:buClr>
              <a:buFont typeface="StarSymbol"/>
              <a:buAutoNum type="arabicParenR"/>
            </a:pPr>
            <a:r>
              <a:rPr b="0" lang="en-US" sz="2400" spc="-1" strike="noStrike">
                <a:solidFill>
                  <a:srgbClr val="000000"/>
                </a:solidFill>
                <a:uFill>
                  <a:solidFill>
                    <a:srgbClr val="ffffff"/>
                  </a:solidFill>
                </a:uFill>
                <a:latin typeface="Calibri"/>
              </a:rPr>
              <a:t>Social media likes and shares.</a:t>
            </a:r>
            <a:endParaRPr b="0" lang="en-US" sz="1800" spc="-1" strike="noStrike">
              <a:solidFill>
                <a:srgbClr val="ffffff"/>
              </a:solidFill>
              <a:uFill>
                <a:solidFill>
                  <a:srgbClr val="ffffff"/>
                </a:solidFill>
              </a:uFill>
              <a:latin typeface="Arial"/>
            </a:endParaRPr>
          </a:p>
          <a:p>
            <a:pPr marL="457200" indent="-456840">
              <a:lnSpc>
                <a:spcPct val="100000"/>
              </a:lnSpc>
              <a:buClr>
                <a:srgbClr val="000000"/>
              </a:buClr>
              <a:buFont typeface="StarSymbol"/>
              <a:buAutoNum type="arabicParenR"/>
            </a:pPr>
            <a:r>
              <a:rPr b="0" lang="en-US" sz="2400" spc="-1" strike="noStrike">
                <a:solidFill>
                  <a:srgbClr val="000000"/>
                </a:solidFill>
                <a:uFill>
                  <a:solidFill>
                    <a:srgbClr val="ffffff"/>
                  </a:solidFill>
                </a:uFill>
                <a:latin typeface="Calibri"/>
              </a:rPr>
              <a:t>Forum posts in communities you are already members (please do not spam).</a:t>
            </a:r>
            <a:endParaRPr b="0" lang="en-US" sz="1800" spc="-1" strike="noStrike">
              <a:solidFill>
                <a:srgbClr val="ffffff"/>
              </a:solidFill>
              <a:uFill>
                <a:solidFill>
                  <a:srgbClr val="ffffff"/>
                </a:solidFill>
              </a:uFill>
              <a:latin typeface="Arial"/>
            </a:endParaRPr>
          </a:p>
          <a:p>
            <a:pPr marL="457200" indent="-456840">
              <a:lnSpc>
                <a:spcPct val="100000"/>
              </a:lnSpc>
              <a:buClr>
                <a:srgbClr val="000000"/>
              </a:buClr>
              <a:buFont typeface="StarSymbol"/>
              <a:buAutoNum type="arabicParenR"/>
            </a:pPr>
            <a:r>
              <a:rPr b="0" lang="en-US" sz="2400" spc="-1" strike="noStrike">
                <a:solidFill>
                  <a:srgbClr val="000000"/>
                </a:solidFill>
                <a:uFill>
                  <a:solidFill>
                    <a:srgbClr val="ffffff"/>
                  </a:solidFill>
                </a:uFill>
                <a:latin typeface="Calibri"/>
              </a:rPr>
              <a:t>Telling classmates, teachers, coworkers about our PowerPoint Templates.</a:t>
            </a:r>
            <a:endParaRPr b="0" lang="en-US" sz="1800" spc="-1" strike="noStrike">
              <a:solidFill>
                <a:srgbClr val="ffffff"/>
              </a:solidFill>
              <a:uFill>
                <a:solidFill>
                  <a:srgbClr val="ffffff"/>
                </a:solidFill>
              </a:uFill>
              <a:latin typeface="Arial"/>
            </a:endParaRPr>
          </a:p>
          <a:p>
            <a:pPr marL="457200" indent="-456840">
              <a:lnSpc>
                <a:spcPct val="100000"/>
              </a:lnSpc>
              <a:buClr>
                <a:srgbClr val="000000"/>
              </a:buClr>
              <a:buFont typeface="StarSymbol"/>
              <a:buAutoNum type="arabicParenR"/>
            </a:pPr>
            <a:r>
              <a:rPr b="0" lang="en-US" sz="2400" spc="-1" strike="noStrike">
                <a:solidFill>
                  <a:srgbClr val="000000"/>
                </a:solidFill>
                <a:uFill>
                  <a:solidFill>
                    <a:srgbClr val="ffffff"/>
                  </a:solidFill>
                </a:uFill>
                <a:latin typeface="Calibri"/>
              </a:rPr>
              <a:t>Placing one of our banners on your website, blog, etc.</a:t>
            </a:r>
            <a:endParaRPr b="0" lang="en-US" sz="1800" spc="-1" strike="noStrike">
              <a:solidFill>
                <a:srgbClr val="ffffff"/>
              </a:solidFill>
              <a:uFill>
                <a:solidFill>
                  <a:srgbClr val="ffffff"/>
                </a:solidFill>
              </a:uFill>
              <a:latin typeface="Arial"/>
            </a:endParaRPr>
          </a:p>
          <a:p>
            <a:pPr>
              <a:lnSpc>
                <a:spcPct val="100000"/>
              </a:lnSpc>
            </a:pPr>
            <a:r>
              <a:rPr b="0" lang="en-US" sz="2400" spc="-1" strike="noStrike">
                <a:solidFill>
                  <a:srgbClr val="000000"/>
                </a:solidFill>
                <a:uFill>
                  <a:solidFill>
                    <a:srgbClr val="ffffff"/>
                  </a:solidFill>
                </a:uFill>
                <a:latin typeface="Calibri"/>
              </a:rPr>
              <a:t>Note: If you click the “site pages” menu on our website, you will see a “link to us” page, which contains various banners and codes for you to easily insert text or image links into forums, websites, etc.</a:t>
            </a:r>
            <a:endParaRPr b="0" lang="en-US" sz="1800" spc="-1" strike="noStrike">
              <a:solidFill>
                <a:srgbClr val="ffffff"/>
              </a:solidFill>
              <a:uFill>
                <a:solidFill>
                  <a:srgbClr val="ffffff"/>
                </a:solidFill>
              </a:uFill>
              <a:latin typeface="Arial"/>
            </a:endParaRPr>
          </a:p>
          <a:p>
            <a:pPr>
              <a:lnSpc>
                <a:spcPct val="100000"/>
              </a:lnSpc>
            </a:pPr>
            <a:endParaRPr b="0" lang="en-US" sz="1800" spc="-1" strike="noStrike">
              <a:solidFill>
                <a:srgbClr val="ffffff"/>
              </a:solidFill>
              <a:uFill>
                <a:solidFill>
                  <a:srgbClr val="ffffff"/>
                </a:solidFill>
              </a:uFill>
              <a:latin typeface="Arial"/>
            </a:endParaRPr>
          </a:p>
        </p:txBody>
      </p:sp>
      <p:sp>
        <p:nvSpPr>
          <p:cNvPr id="1072" name="TextShape 2"/>
          <p:cNvSpPr txBox="1"/>
          <p:nvPr/>
        </p:nvSpPr>
        <p:spPr>
          <a:xfrm>
            <a:off x="0" y="365040"/>
            <a:ext cx="12191760" cy="712440"/>
          </a:xfrm>
          <a:prstGeom prst="rect">
            <a:avLst/>
          </a:prstGeom>
          <a:noFill/>
          <a:ln>
            <a:noFill/>
          </a:ln>
        </p:spPr>
        <p:txBody>
          <a:bodyPr anchor="ctr"/>
          <a:p>
            <a:pPr algn="ctr">
              <a:lnSpc>
                <a:spcPct val="100000"/>
              </a:lnSpc>
            </a:pPr>
            <a:r>
              <a:rPr b="0" lang="en-US" sz="3200" spc="-1" strike="noStrike">
                <a:solidFill>
                  <a:srgbClr val="ffffff"/>
                </a:solidFill>
                <a:uFill>
                  <a:solidFill>
                    <a:srgbClr val="ffffff"/>
                  </a:solidFill>
                </a:uFill>
                <a:latin typeface="Calibri Light"/>
              </a:rPr>
              <a:t>Please Support SageFox Free PowerPoint</a:t>
            </a:r>
            <a:endParaRPr b="0" lang="en-US" sz="1800" spc="-1" strike="noStrike">
              <a:solidFill>
                <a:srgbClr val="000000"/>
              </a:solidFill>
              <a:uFill>
                <a:solidFill>
                  <a:srgbClr val="ffffff"/>
                </a:solidFill>
              </a:uFill>
              <a:latin typeface="Calibri"/>
            </a:endParaRPr>
          </a:p>
        </p:txBody>
      </p:sp>
    </p:spTree>
  </p:cSld>
  <p:transition spd="slow">
    <p:push dir="u"/>
  </p:transition>
  <p:timing>
    <p:tnLst>
      <p:par>
        <p:cTn id="1040" dur="indefinite" restart="never" nodeType="tmRoot">
          <p:childTnLst>
            <p:seq>
              <p:cTn id="1041" nodeType="mainSeq"/>
              <p:prevCondLst>
                <p:cond delay="0" evt="onPrev">
                  <p:tgtEl>
                    <p:sldTgt/>
                  </p:tgtEl>
                </p:cond>
              </p:prevCondLst>
              <p:nextCondLst>
                <p:cond delay="0" evt="onNext">
                  <p:tgtEl>
                    <p:sldTgt/>
                  </p:tgtEl>
                </p:cond>
              </p:nextCondLst>
            </p:seq>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a:blip r:embed="rId1"/>
          <a:stretch>
            <a:fillRect/>
          </a:stretch>
        </a:blipFill>
      </p:bgPr>
    </p:bg>
    <p:spTree>
      <p:nvGrpSpPr>
        <p:cNvPr id="1" name=""/>
        <p:cNvGrpSpPr/>
        <p:nvPr/>
      </p:nvGrpSpPr>
      <p:grpSpPr>
        <a:xfrm>
          <a:off x="0" y="0"/>
          <a:ext cx="0" cy="0"/>
          <a:chOff x="0" y="0"/>
          <a:chExt cx="0" cy="0"/>
        </a:xfrm>
      </p:grpSpPr>
      <p:sp>
        <p:nvSpPr>
          <p:cNvPr id="637" name="CustomShape 1"/>
          <p:cNvSpPr/>
          <p:nvPr/>
        </p:nvSpPr>
        <p:spPr>
          <a:xfrm>
            <a:off x="182880" y="1938960"/>
            <a:ext cx="11795760" cy="4736160"/>
          </a:xfrm>
          <a:prstGeom prst="rect">
            <a:avLst/>
          </a:prstGeom>
          <a:solidFill>
            <a:srgbClr val="0d0d0d">
              <a:alpha val="75000"/>
            </a:srgbClr>
          </a:solidFill>
          <a:ln w="12600">
            <a:solidFill>
              <a:srgbClr val="000000"/>
            </a:solidFill>
            <a:round/>
          </a:ln>
        </p:spPr>
        <p:style>
          <a:lnRef idx="0"/>
          <a:fillRef idx="0"/>
          <a:effectRef idx="0"/>
          <a:fontRef idx="minor"/>
        </p:style>
      </p:sp>
      <p:sp>
        <p:nvSpPr>
          <p:cNvPr id="638" name="CustomShape 2"/>
          <p:cNvSpPr/>
          <p:nvPr/>
        </p:nvSpPr>
        <p:spPr>
          <a:xfrm>
            <a:off x="4590720" y="4349880"/>
            <a:ext cx="1422000" cy="1422000"/>
          </a:xfrm>
          <a:prstGeom prst="ellipse">
            <a:avLst/>
          </a:prstGeom>
          <a:gradFill>
            <a:gsLst>
              <a:gs pos="0">
                <a:srgbClr val="939393"/>
              </a:gs>
              <a:gs pos="100000">
                <a:srgbClr val="737373"/>
              </a:gs>
            </a:gsLst>
            <a:path path="circle"/>
          </a:gradFill>
          <a:ln w="12600">
            <a:solidFill>
              <a:srgbClr val="ffffff"/>
            </a:solidFill>
            <a:miter/>
          </a:ln>
        </p:spPr>
        <p:style>
          <a:lnRef idx="0"/>
          <a:fillRef idx="0"/>
          <a:effectRef idx="0"/>
          <a:fontRef idx="minor"/>
        </p:style>
      </p:sp>
      <p:sp>
        <p:nvSpPr>
          <p:cNvPr id="639" name="CustomShape 3"/>
          <p:cNvSpPr/>
          <p:nvPr/>
        </p:nvSpPr>
        <p:spPr>
          <a:xfrm>
            <a:off x="5236920" y="4818240"/>
            <a:ext cx="163440" cy="166680"/>
          </a:xfrm>
          <a:custGeom>
            <a:avLst/>
            <a:gdLst/>
            <a:ahLst/>
            <a:rect l="l" t="t" r="r" b="b"/>
            <a:pathLst>
              <a:path w="29" h="29">
                <a:moveTo>
                  <a:pt x="27" y="0"/>
                </a:moveTo>
                <a:cubicBezTo>
                  <a:pt x="12" y="0"/>
                  <a:pt x="0" y="12"/>
                  <a:pt x="0" y="27"/>
                </a:cubicBezTo>
                <a:cubicBezTo>
                  <a:pt x="0" y="28"/>
                  <a:pt x="1" y="29"/>
                  <a:pt x="2" y="29"/>
                </a:cubicBezTo>
                <a:cubicBezTo>
                  <a:pt x="3" y="29"/>
                  <a:pt x="4" y="28"/>
                  <a:pt x="4" y="27"/>
                </a:cubicBezTo>
                <a:cubicBezTo>
                  <a:pt x="4" y="14"/>
                  <a:pt x="14" y="4"/>
                  <a:pt x="27" y="4"/>
                </a:cubicBezTo>
                <a:cubicBezTo>
                  <a:pt x="28" y="4"/>
                  <a:pt x="29" y="3"/>
                  <a:pt x="29" y="2"/>
                </a:cubicBezTo>
                <a:cubicBezTo>
                  <a:pt x="29" y="1"/>
                  <a:pt x="28" y="0"/>
                  <a:pt x="27" y="0"/>
                </a:cubicBezTo>
                <a:close/>
                <a:moveTo>
                  <a:pt x="27" y="0"/>
                </a:moveTo>
                <a:cubicBezTo>
                  <a:pt x="27" y="0"/>
                  <a:pt x="27" y="0"/>
                  <a:pt x="27" y="0"/>
                </a:cubicBezTo>
              </a:path>
            </a:pathLst>
          </a:custGeom>
          <a:solidFill>
            <a:srgbClr val="ffffff"/>
          </a:solidFill>
          <a:ln w="9360">
            <a:noFill/>
          </a:ln>
        </p:spPr>
        <p:style>
          <a:lnRef idx="0"/>
          <a:fillRef idx="0"/>
          <a:effectRef idx="0"/>
          <a:fontRef idx="minor"/>
        </p:style>
      </p:sp>
      <p:sp>
        <p:nvSpPr>
          <p:cNvPr id="640" name="CustomShape 4"/>
          <p:cNvSpPr/>
          <p:nvPr/>
        </p:nvSpPr>
        <p:spPr>
          <a:xfrm>
            <a:off x="4952880" y="4710240"/>
            <a:ext cx="698040" cy="701280"/>
          </a:xfrm>
          <a:custGeom>
            <a:avLst/>
            <a:gdLst/>
            <a:ahLst/>
            <a:rect l="l" t="t" r="r" b="b"/>
            <a:pathLst>
              <a:path w="123" h="123">
                <a:moveTo>
                  <a:pt x="77" y="0"/>
                </a:moveTo>
                <a:cubicBezTo>
                  <a:pt x="51" y="0"/>
                  <a:pt x="31" y="21"/>
                  <a:pt x="31" y="46"/>
                </a:cubicBezTo>
                <a:cubicBezTo>
                  <a:pt x="31" y="54"/>
                  <a:pt x="33" y="61"/>
                  <a:pt x="36" y="68"/>
                </a:cubicBezTo>
                <a:cubicBezTo>
                  <a:pt x="4" y="100"/>
                  <a:pt x="4" y="100"/>
                  <a:pt x="4" y="100"/>
                </a:cubicBezTo>
                <a:cubicBezTo>
                  <a:pt x="4" y="100"/>
                  <a:pt x="4" y="100"/>
                  <a:pt x="4" y="100"/>
                </a:cubicBezTo>
                <a:cubicBezTo>
                  <a:pt x="2" y="102"/>
                  <a:pt x="0" y="105"/>
                  <a:pt x="0" y="109"/>
                </a:cubicBezTo>
                <a:cubicBezTo>
                  <a:pt x="0" y="117"/>
                  <a:pt x="6" y="123"/>
                  <a:pt x="13" y="123"/>
                </a:cubicBezTo>
                <a:cubicBezTo>
                  <a:pt x="17" y="123"/>
                  <a:pt x="21" y="121"/>
                  <a:pt x="23" y="119"/>
                </a:cubicBezTo>
                <a:cubicBezTo>
                  <a:pt x="23" y="119"/>
                  <a:pt x="23" y="119"/>
                  <a:pt x="23" y="119"/>
                </a:cubicBezTo>
                <a:cubicBezTo>
                  <a:pt x="55" y="87"/>
                  <a:pt x="55" y="87"/>
                  <a:pt x="55" y="87"/>
                </a:cubicBezTo>
                <a:cubicBezTo>
                  <a:pt x="62" y="90"/>
                  <a:pt x="69" y="92"/>
                  <a:pt x="77" y="92"/>
                </a:cubicBezTo>
                <a:cubicBezTo>
                  <a:pt x="102" y="92"/>
                  <a:pt x="123" y="71"/>
                  <a:pt x="123" y="46"/>
                </a:cubicBezTo>
                <a:cubicBezTo>
                  <a:pt x="123" y="21"/>
                  <a:pt x="102" y="0"/>
                  <a:pt x="77" y="0"/>
                </a:cubicBezTo>
                <a:close/>
                <a:moveTo>
                  <a:pt x="18" y="114"/>
                </a:moveTo>
                <a:cubicBezTo>
                  <a:pt x="17" y="115"/>
                  <a:pt x="15" y="116"/>
                  <a:pt x="13" y="116"/>
                </a:cubicBezTo>
                <a:cubicBezTo>
                  <a:pt x="10" y="116"/>
                  <a:pt x="7" y="113"/>
                  <a:pt x="7" y="109"/>
                </a:cubicBezTo>
                <a:cubicBezTo>
                  <a:pt x="7" y="107"/>
                  <a:pt x="8" y="106"/>
                  <a:pt x="9" y="104"/>
                </a:cubicBezTo>
                <a:cubicBezTo>
                  <a:pt x="9" y="104"/>
                  <a:pt x="9" y="104"/>
                  <a:pt x="9" y="104"/>
                </a:cubicBezTo>
                <a:cubicBezTo>
                  <a:pt x="40" y="73"/>
                  <a:pt x="40" y="73"/>
                  <a:pt x="40" y="73"/>
                </a:cubicBezTo>
                <a:cubicBezTo>
                  <a:pt x="42" y="77"/>
                  <a:pt x="46" y="80"/>
                  <a:pt x="49" y="83"/>
                </a:cubicBezTo>
                <a:lnTo>
                  <a:pt x="18" y="114"/>
                </a:lnTo>
                <a:close/>
                <a:moveTo>
                  <a:pt x="77" y="84"/>
                </a:moveTo>
                <a:cubicBezTo>
                  <a:pt x="55" y="84"/>
                  <a:pt x="38" y="67"/>
                  <a:pt x="38" y="46"/>
                </a:cubicBezTo>
                <a:cubicBezTo>
                  <a:pt x="38" y="25"/>
                  <a:pt x="55" y="8"/>
                  <a:pt x="77" y="8"/>
                </a:cubicBezTo>
                <a:cubicBezTo>
                  <a:pt x="98" y="8"/>
                  <a:pt x="115" y="25"/>
                  <a:pt x="115" y="46"/>
                </a:cubicBezTo>
                <a:cubicBezTo>
                  <a:pt x="115" y="67"/>
                  <a:pt x="98" y="84"/>
                  <a:pt x="77" y="84"/>
                </a:cubicBezTo>
                <a:close/>
                <a:moveTo>
                  <a:pt x="77" y="84"/>
                </a:moveTo>
                <a:cubicBezTo>
                  <a:pt x="77" y="84"/>
                  <a:pt x="77" y="84"/>
                  <a:pt x="77" y="84"/>
                </a:cubicBezTo>
              </a:path>
            </a:pathLst>
          </a:custGeom>
          <a:solidFill>
            <a:srgbClr val="ffffff"/>
          </a:solidFill>
          <a:ln w="9360">
            <a:noFill/>
          </a:ln>
        </p:spPr>
        <p:style>
          <a:lnRef idx="0"/>
          <a:fillRef idx="0"/>
          <a:effectRef idx="0"/>
          <a:fontRef idx="minor"/>
        </p:style>
      </p:sp>
      <p:sp>
        <p:nvSpPr>
          <p:cNvPr id="641" name="CustomShape 5"/>
          <p:cNvSpPr/>
          <p:nvPr/>
        </p:nvSpPr>
        <p:spPr>
          <a:xfrm>
            <a:off x="6808680" y="2216160"/>
            <a:ext cx="1422000" cy="1422000"/>
          </a:xfrm>
          <a:prstGeom prst="ellipse">
            <a:avLst/>
          </a:prstGeom>
          <a:gradFill>
            <a:gsLst>
              <a:gs pos="0">
                <a:srgbClr val="ea6b14"/>
              </a:gs>
              <a:gs pos="100000">
                <a:srgbClr val="b85410"/>
              </a:gs>
            </a:gsLst>
            <a:path path="circle"/>
          </a:gradFill>
          <a:ln w="12600">
            <a:solidFill>
              <a:srgbClr val="ffffff"/>
            </a:solidFill>
            <a:miter/>
          </a:ln>
        </p:spPr>
        <p:style>
          <a:lnRef idx="0"/>
          <a:fillRef idx="0"/>
          <a:effectRef idx="0"/>
          <a:fontRef idx="minor"/>
        </p:style>
      </p:sp>
      <p:sp>
        <p:nvSpPr>
          <p:cNvPr id="642" name="CustomShape 6"/>
          <p:cNvSpPr/>
          <p:nvPr/>
        </p:nvSpPr>
        <p:spPr>
          <a:xfrm>
            <a:off x="7175520" y="2583000"/>
            <a:ext cx="688320" cy="688320"/>
          </a:xfrm>
          <a:custGeom>
            <a:avLst/>
            <a:gdLst/>
            <a:ahLst/>
            <a:rect l="l" t="t" r="r" b="b"/>
            <a:pathLst>
              <a:path w="123" h="123">
                <a:moveTo>
                  <a:pt x="96" y="0"/>
                </a:moveTo>
                <a:cubicBezTo>
                  <a:pt x="88" y="0"/>
                  <a:pt x="82" y="5"/>
                  <a:pt x="77" y="14"/>
                </a:cubicBezTo>
                <a:cubicBezTo>
                  <a:pt x="77" y="14"/>
                  <a:pt x="77" y="14"/>
                  <a:pt x="77" y="14"/>
                </a:cubicBezTo>
                <a:cubicBezTo>
                  <a:pt x="71" y="26"/>
                  <a:pt x="61" y="34"/>
                  <a:pt x="51" y="34"/>
                </a:cubicBezTo>
                <a:cubicBezTo>
                  <a:pt x="15" y="34"/>
                  <a:pt x="15" y="34"/>
                  <a:pt x="15" y="34"/>
                </a:cubicBezTo>
                <a:cubicBezTo>
                  <a:pt x="7" y="34"/>
                  <a:pt x="0" y="43"/>
                  <a:pt x="0" y="54"/>
                </a:cubicBezTo>
                <a:cubicBezTo>
                  <a:pt x="0" y="64"/>
                  <a:pt x="7" y="73"/>
                  <a:pt x="15" y="73"/>
                </a:cubicBezTo>
                <a:cubicBezTo>
                  <a:pt x="20" y="73"/>
                  <a:pt x="23" y="76"/>
                  <a:pt x="23" y="80"/>
                </a:cubicBezTo>
                <a:cubicBezTo>
                  <a:pt x="23" y="115"/>
                  <a:pt x="23" y="115"/>
                  <a:pt x="23" y="115"/>
                </a:cubicBezTo>
                <a:cubicBezTo>
                  <a:pt x="23" y="119"/>
                  <a:pt x="26" y="123"/>
                  <a:pt x="31" y="123"/>
                </a:cubicBezTo>
                <a:cubicBezTo>
                  <a:pt x="46" y="123"/>
                  <a:pt x="46" y="123"/>
                  <a:pt x="46" y="123"/>
                </a:cubicBezTo>
                <a:cubicBezTo>
                  <a:pt x="50" y="123"/>
                  <a:pt x="54" y="119"/>
                  <a:pt x="54" y="115"/>
                </a:cubicBezTo>
                <a:cubicBezTo>
                  <a:pt x="54" y="111"/>
                  <a:pt x="54" y="111"/>
                  <a:pt x="54" y="111"/>
                </a:cubicBezTo>
                <a:cubicBezTo>
                  <a:pt x="54" y="107"/>
                  <a:pt x="50" y="106"/>
                  <a:pt x="50" y="103"/>
                </a:cubicBezTo>
                <a:cubicBezTo>
                  <a:pt x="50" y="77"/>
                  <a:pt x="50" y="77"/>
                  <a:pt x="50" y="77"/>
                </a:cubicBezTo>
                <a:cubicBezTo>
                  <a:pt x="50" y="76"/>
                  <a:pt x="50" y="76"/>
                  <a:pt x="50" y="76"/>
                </a:cubicBezTo>
                <a:cubicBezTo>
                  <a:pt x="50" y="76"/>
                  <a:pt x="50" y="75"/>
                  <a:pt x="50" y="75"/>
                </a:cubicBezTo>
                <a:cubicBezTo>
                  <a:pt x="50" y="75"/>
                  <a:pt x="51" y="75"/>
                  <a:pt x="51" y="74"/>
                </a:cubicBezTo>
                <a:cubicBezTo>
                  <a:pt x="51" y="74"/>
                  <a:pt x="51" y="74"/>
                  <a:pt x="52" y="73"/>
                </a:cubicBezTo>
                <a:cubicBezTo>
                  <a:pt x="52" y="73"/>
                  <a:pt x="52" y="73"/>
                  <a:pt x="52" y="73"/>
                </a:cubicBezTo>
                <a:cubicBezTo>
                  <a:pt x="52" y="73"/>
                  <a:pt x="52" y="73"/>
                  <a:pt x="52" y="73"/>
                </a:cubicBezTo>
                <a:cubicBezTo>
                  <a:pt x="52" y="73"/>
                  <a:pt x="53" y="73"/>
                  <a:pt x="53" y="73"/>
                </a:cubicBezTo>
                <a:cubicBezTo>
                  <a:pt x="63" y="74"/>
                  <a:pt x="71" y="82"/>
                  <a:pt x="77" y="94"/>
                </a:cubicBezTo>
                <a:cubicBezTo>
                  <a:pt x="77" y="94"/>
                  <a:pt x="77" y="94"/>
                  <a:pt x="77" y="94"/>
                </a:cubicBezTo>
                <a:cubicBezTo>
                  <a:pt x="82" y="102"/>
                  <a:pt x="88" y="107"/>
                  <a:pt x="96" y="107"/>
                </a:cubicBezTo>
                <a:cubicBezTo>
                  <a:pt x="114" y="107"/>
                  <a:pt x="123" y="80"/>
                  <a:pt x="123" y="54"/>
                </a:cubicBezTo>
                <a:cubicBezTo>
                  <a:pt x="123" y="27"/>
                  <a:pt x="114" y="0"/>
                  <a:pt x="96" y="0"/>
                </a:cubicBezTo>
                <a:close/>
                <a:moveTo>
                  <a:pt x="77" y="54"/>
                </a:moveTo>
                <a:cubicBezTo>
                  <a:pt x="77" y="50"/>
                  <a:pt x="77" y="46"/>
                  <a:pt x="77" y="42"/>
                </a:cubicBezTo>
                <a:cubicBezTo>
                  <a:pt x="88" y="42"/>
                  <a:pt x="88" y="42"/>
                  <a:pt x="88" y="42"/>
                </a:cubicBezTo>
                <a:cubicBezTo>
                  <a:pt x="92" y="42"/>
                  <a:pt x="96" y="47"/>
                  <a:pt x="96" y="54"/>
                </a:cubicBezTo>
                <a:cubicBezTo>
                  <a:pt x="96" y="60"/>
                  <a:pt x="92" y="65"/>
                  <a:pt x="88" y="65"/>
                </a:cubicBezTo>
                <a:cubicBezTo>
                  <a:pt x="77" y="65"/>
                  <a:pt x="77" y="65"/>
                  <a:pt x="77" y="65"/>
                </a:cubicBezTo>
                <a:cubicBezTo>
                  <a:pt x="77" y="61"/>
                  <a:pt x="77" y="58"/>
                  <a:pt x="77" y="54"/>
                </a:cubicBezTo>
                <a:close/>
                <a:moveTo>
                  <a:pt x="8" y="54"/>
                </a:moveTo>
                <a:cubicBezTo>
                  <a:pt x="8" y="47"/>
                  <a:pt x="11" y="42"/>
                  <a:pt x="15" y="42"/>
                </a:cubicBezTo>
                <a:cubicBezTo>
                  <a:pt x="42" y="42"/>
                  <a:pt x="42" y="42"/>
                  <a:pt x="42" y="42"/>
                </a:cubicBezTo>
                <a:cubicBezTo>
                  <a:pt x="40" y="45"/>
                  <a:pt x="38" y="49"/>
                  <a:pt x="38" y="54"/>
                </a:cubicBezTo>
                <a:cubicBezTo>
                  <a:pt x="38" y="58"/>
                  <a:pt x="40" y="62"/>
                  <a:pt x="42" y="65"/>
                </a:cubicBezTo>
                <a:cubicBezTo>
                  <a:pt x="15" y="65"/>
                  <a:pt x="15" y="65"/>
                  <a:pt x="15" y="65"/>
                </a:cubicBezTo>
                <a:cubicBezTo>
                  <a:pt x="11" y="65"/>
                  <a:pt x="8" y="60"/>
                  <a:pt x="8" y="54"/>
                </a:cubicBezTo>
                <a:close/>
                <a:moveTo>
                  <a:pt x="46" y="115"/>
                </a:moveTo>
                <a:cubicBezTo>
                  <a:pt x="31" y="115"/>
                  <a:pt x="31" y="115"/>
                  <a:pt x="31" y="115"/>
                </a:cubicBezTo>
                <a:cubicBezTo>
                  <a:pt x="31" y="80"/>
                  <a:pt x="31" y="80"/>
                  <a:pt x="31" y="80"/>
                </a:cubicBezTo>
                <a:cubicBezTo>
                  <a:pt x="31" y="78"/>
                  <a:pt x="30" y="75"/>
                  <a:pt x="29" y="73"/>
                </a:cubicBezTo>
                <a:cubicBezTo>
                  <a:pt x="31" y="73"/>
                  <a:pt x="31" y="73"/>
                  <a:pt x="31" y="73"/>
                </a:cubicBezTo>
                <a:cubicBezTo>
                  <a:pt x="31" y="73"/>
                  <a:pt x="31" y="73"/>
                  <a:pt x="31" y="73"/>
                </a:cubicBezTo>
                <a:cubicBezTo>
                  <a:pt x="43" y="73"/>
                  <a:pt x="43" y="73"/>
                  <a:pt x="43" y="73"/>
                </a:cubicBezTo>
                <a:cubicBezTo>
                  <a:pt x="42" y="74"/>
                  <a:pt x="42" y="75"/>
                  <a:pt x="42" y="77"/>
                </a:cubicBezTo>
                <a:cubicBezTo>
                  <a:pt x="42" y="103"/>
                  <a:pt x="42" y="103"/>
                  <a:pt x="42" y="103"/>
                </a:cubicBezTo>
                <a:cubicBezTo>
                  <a:pt x="42" y="107"/>
                  <a:pt x="44" y="110"/>
                  <a:pt x="46" y="111"/>
                </a:cubicBezTo>
                <a:cubicBezTo>
                  <a:pt x="46" y="111"/>
                  <a:pt x="46" y="111"/>
                  <a:pt x="46" y="112"/>
                </a:cubicBezTo>
                <a:lnTo>
                  <a:pt x="46" y="115"/>
                </a:lnTo>
                <a:close/>
                <a:moveTo>
                  <a:pt x="51" y="65"/>
                </a:moveTo>
                <a:cubicBezTo>
                  <a:pt x="50" y="65"/>
                  <a:pt x="50" y="65"/>
                  <a:pt x="50" y="65"/>
                </a:cubicBezTo>
                <a:cubicBezTo>
                  <a:pt x="50" y="65"/>
                  <a:pt x="50" y="65"/>
                  <a:pt x="50" y="65"/>
                </a:cubicBezTo>
                <a:cubicBezTo>
                  <a:pt x="46" y="65"/>
                  <a:pt x="42" y="60"/>
                  <a:pt x="42" y="54"/>
                </a:cubicBezTo>
                <a:cubicBezTo>
                  <a:pt x="42" y="47"/>
                  <a:pt x="46" y="42"/>
                  <a:pt x="50" y="42"/>
                </a:cubicBezTo>
                <a:cubicBezTo>
                  <a:pt x="51" y="42"/>
                  <a:pt x="51" y="42"/>
                  <a:pt x="51" y="42"/>
                </a:cubicBezTo>
                <a:cubicBezTo>
                  <a:pt x="58" y="42"/>
                  <a:pt x="65" y="39"/>
                  <a:pt x="71" y="34"/>
                </a:cubicBezTo>
                <a:cubicBezTo>
                  <a:pt x="70" y="40"/>
                  <a:pt x="69" y="47"/>
                  <a:pt x="69" y="54"/>
                </a:cubicBezTo>
                <a:cubicBezTo>
                  <a:pt x="69" y="60"/>
                  <a:pt x="70" y="67"/>
                  <a:pt x="71" y="73"/>
                </a:cubicBezTo>
                <a:cubicBezTo>
                  <a:pt x="65" y="68"/>
                  <a:pt x="58" y="65"/>
                  <a:pt x="51" y="65"/>
                </a:cubicBezTo>
                <a:close/>
                <a:moveTo>
                  <a:pt x="96" y="100"/>
                </a:moveTo>
                <a:cubicBezTo>
                  <a:pt x="88" y="100"/>
                  <a:pt x="82" y="89"/>
                  <a:pt x="79" y="73"/>
                </a:cubicBezTo>
                <a:cubicBezTo>
                  <a:pt x="88" y="73"/>
                  <a:pt x="88" y="73"/>
                  <a:pt x="88" y="73"/>
                </a:cubicBezTo>
                <a:cubicBezTo>
                  <a:pt x="97" y="73"/>
                  <a:pt x="104" y="64"/>
                  <a:pt x="104" y="54"/>
                </a:cubicBezTo>
                <a:cubicBezTo>
                  <a:pt x="104" y="43"/>
                  <a:pt x="97" y="34"/>
                  <a:pt x="88" y="34"/>
                </a:cubicBezTo>
                <a:cubicBezTo>
                  <a:pt x="79" y="34"/>
                  <a:pt x="79" y="34"/>
                  <a:pt x="79" y="34"/>
                </a:cubicBezTo>
                <a:cubicBezTo>
                  <a:pt x="82" y="19"/>
                  <a:pt x="88" y="8"/>
                  <a:pt x="96" y="8"/>
                </a:cubicBezTo>
                <a:cubicBezTo>
                  <a:pt x="107" y="8"/>
                  <a:pt x="115" y="28"/>
                  <a:pt x="115" y="54"/>
                </a:cubicBezTo>
                <a:cubicBezTo>
                  <a:pt x="115" y="79"/>
                  <a:pt x="107" y="100"/>
                  <a:pt x="96" y="100"/>
                </a:cubicBezTo>
                <a:close/>
                <a:moveTo>
                  <a:pt x="96" y="100"/>
                </a:moveTo>
                <a:cubicBezTo>
                  <a:pt x="96" y="100"/>
                  <a:pt x="96" y="100"/>
                  <a:pt x="96" y="100"/>
                </a:cubicBezTo>
              </a:path>
            </a:pathLst>
          </a:custGeom>
          <a:solidFill>
            <a:srgbClr val="ffffff"/>
          </a:solidFill>
          <a:ln w="9360">
            <a:noFill/>
          </a:ln>
        </p:spPr>
        <p:style>
          <a:lnRef idx="0"/>
          <a:fillRef idx="0"/>
          <a:effectRef idx="0"/>
          <a:fontRef idx="minor"/>
        </p:style>
      </p:sp>
      <p:sp>
        <p:nvSpPr>
          <p:cNvPr id="643" name="CustomShape 7"/>
          <p:cNvSpPr/>
          <p:nvPr/>
        </p:nvSpPr>
        <p:spPr>
          <a:xfrm>
            <a:off x="6808680" y="4349880"/>
            <a:ext cx="1422000" cy="1422000"/>
          </a:xfrm>
          <a:prstGeom prst="ellipse">
            <a:avLst/>
          </a:prstGeom>
          <a:gradFill>
            <a:gsLst>
              <a:gs pos="0">
                <a:srgbClr val="649a3f"/>
              </a:gs>
              <a:gs pos="100000">
                <a:srgbClr val="4e7932"/>
              </a:gs>
            </a:gsLst>
            <a:path path="circle"/>
          </a:gradFill>
          <a:ln w="12600">
            <a:solidFill>
              <a:srgbClr val="ffffff"/>
            </a:solidFill>
            <a:miter/>
          </a:ln>
        </p:spPr>
        <p:style>
          <a:lnRef idx="0"/>
          <a:fillRef idx="0"/>
          <a:effectRef idx="0"/>
          <a:fontRef idx="minor"/>
        </p:style>
      </p:sp>
      <p:sp>
        <p:nvSpPr>
          <p:cNvPr id="644" name="CustomShape 8"/>
          <p:cNvSpPr/>
          <p:nvPr/>
        </p:nvSpPr>
        <p:spPr>
          <a:xfrm>
            <a:off x="7338600" y="4911840"/>
            <a:ext cx="362520" cy="365760"/>
          </a:xfrm>
          <a:custGeom>
            <a:avLst/>
            <a:gdLst/>
            <a:ahLst/>
            <a:rect l="l" t="t" r="r" b="b"/>
            <a:pathLst>
              <a:path w="61" h="61">
                <a:moveTo>
                  <a:pt x="31" y="0"/>
                </a:moveTo>
                <a:cubicBezTo>
                  <a:pt x="14" y="0"/>
                  <a:pt x="0" y="13"/>
                  <a:pt x="0" y="30"/>
                </a:cubicBezTo>
                <a:cubicBezTo>
                  <a:pt x="0" y="47"/>
                  <a:pt x="14" y="61"/>
                  <a:pt x="31" y="61"/>
                </a:cubicBezTo>
                <a:cubicBezTo>
                  <a:pt x="48" y="61"/>
                  <a:pt x="61" y="47"/>
                  <a:pt x="61" y="30"/>
                </a:cubicBezTo>
                <a:cubicBezTo>
                  <a:pt x="61" y="13"/>
                  <a:pt x="48" y="0"/>
                  <a:pt x="31" y="0"/>
                </a:cubicBezTo>
                <a:close/>
                <a:moveTo>
                  <a:pt x="48" y="45"/>
                </a:moveTo>
                <a:cubicBezTo>
                  <a:pt x="40" y="55"/>
                  <a:pt x="25" y="56"/>
                  <a:pt x="16" y="48"/>
                </a:cubicBezTo>
                <a:cubicBezTo>
                  <a:pt x="6" y="39"/>
                  <a:pt x="5" y="25"/>
                  <a:pt x="13" y="15"/>
                </a:cubicBezTo>
                <a:cubicBezTo>
                  <a:pt x="22" y="6"/>
                  <a:pt x="36" y="5"/>
                  <a:pt x="46" y="13"/>
                </a:cubicBezTo>
                <a:cubicBezTo>
                  <a:pt x="55" y="21"/>
                  <a:pt x="57" y="36"/>
                  <a:pt x="48" y="45"/>
                </a:cubicBezTo>
                <a:close/>
                <a:moveTo>
                  <a:pt x="48" y="45"/>
                </a:moveTo>
                <a:cubicBezTo>
                  <a:pt x="48" y="45"/>
                  <a:pt x="48" y="45"/>
                  <a:pt x="48" y="45"/>
                </a:cubicBezTo>
              </a:path>
            </a:pathLst>
          </a:custGeom>
          <a:solidFill>
            <a:srgbClr val="ffffff"/>
          </a:solidFill>
          <a:ln w="9360">
            <a:noFill/>
          </a:ln>
        </p:spPr>
        <p:style>
          <a:lnRef idx="0"/>
          <a:fillRef idx="0"/>
          <a:effectRef idx="0"/>
          <a:fontRef idx="minor"/>
        </p:style>
      </p:sp>
      <p:sp>
        <p:nvSpPr>
          <p:cNvPr id="645" name="CustomShape 9"/>
          <p:cNvSpPr/>
          <p:nvPr/>
        </p:nvSpPr>
        <p:spPr>
          <a:xfrm>
            <a:off x="7426080" y="5002560"/>
            <a:ext cx="109800" cy="103320"/>
          </a:xfrm>
          <a:custGeom>
            <a:avLst/>
            <a:gdLst/>
            <a:ahLst/>
            <a:rect l="l" t="t" r="r" b="b"/>
            <a:pathLst>
              <a:path w="18" h="17">
                <a:moveTo>
                  <a:pt x="16" y="0"/>
                </a:moveTo>
                <a:cubicBezTo>
                  <a:pt x="7" y="0"/>
                  <a:pt x="0" y="7"/>
                  <a:pt x="0" y="15"/>
                </a:cubicBezTo>
                <a:cubicBezTo>
                  <a:pt x="0" y="16"/>
                  <a:pt x="1" y="17"/>
                  <a:pt x="2" y="17"/>
                </a:cubicBezTo>
                <a:cubicBezTo>
                  <a:pt x="3" y="17"/>
                  <a:pt x="4" y="16"/>
                  <a:pt x="4" y="15"/>
                </a:cubicBezTo>
                <a:cubicBezTo>
                  <a:pt x="4" y="9"/>
                  <a:pt x="9" y="4"/>
                  <a:pt x="16" y="4"/>
                </a:cubicBezTo>
                <a:cubicBezTo>
                  <a:pt x="17" y="4"/>
                  <a:pt x="18" y="3"/>
                  <a:pt x="18" y="2"/>
                </a:cubicBezTo>
                <a:cubicBezTo>
                  <a:pt x="18" y="1"/>
                  <a:pt x="17" y="0"/>
                  <a:pt x="16" y="0"/>
                </a:cubicBezTo>
                <a:close/>
                <a:moveTo>
                  <a:pt x="16" y="0"/>
                </a:moveTo>
                <a:cubicBezTo>
                  <a:pt x="16" y="0"/>
                  <a:pt x="16" y="0"/>
                  <a:pt x="16" y="0"/>
                </a:cubicBezTo>
              </a:path>
            </a:pathLst>
          </a:custGeom>
          <a:solidFill>
            <a:srgbClr val="ffffff"/>
          </a:solidFill>
          <a:ln w="9360">
            <a:noFill/>
          </a:ln>
        </p:spPr>
        <p:style>
          <a:lnRef idx="0"/>
          <a:fillRef idx="0"/>
          <a:effectRef idx="0"/>
          <a:fontRef idx="minor"/>
        </p:style>
      </p:sp>
      <p:sp>
        <p:nvSpPr>
          <p:cNvPr id="646" name="CustomShape 10"/>
          <p:cNvSpPr/>
          <p:nvPr/>
        </p:nvSpPr>
        <p:spPr>
          <a:xfrm>
            <a:off x="7153920" y="4753080"/>
            <a:ext cx="731880" cy="615240"/>
          </a:xfrm>
          <a:custGeom>
            <a:avLst/>
            <a:gdLst/>
            <a:ahLst/>
            <a:rect l="l" t="t" r="r" b="b"/>
            <a:pathLst>
              <a:path w="123" h="103">
                <a:moveTo>
                  <a:pt x="114" y="23"/>
                </a:moveTo>
                <a:cubicBezTo>
                  <a:pt x="97" y="20"/>
                  <a:pt x="97" y="20"/>
                  <a:pt x="97" y="20"/>
                </a:cubicBezTo>
                <a:cubicBezTo>
                  <a:pt x="92" y="7"/>
                  <a:pt x="92" y="7"/>
                  <a:pt x="92" y="7"/>
                </a:cubicBezTo>
                <a:cubicBezTo>
                  <a:pt x="90" y="3"/>
                  <a:pt x="86" y="0"/>
                  <a:pt x="81" y="0"/>
                </a:cubicBezTo>
                <a:cubicBezTo>
                  <a:pt x="43" y="0"/>
                  <a:pt x="43" y="0"/>
                  <a:pt x="43" y="0"/>
                </a:cubicBezTo>
                <a:cubicBezTo>
                  <a:pt x="38" y="0"/>
                  <a:pt x="34" y="3"/>
                  <a:pt x="32" y="7"/>
                </a:cubicBezTo>
                <a:cubicBezTo>
                  <a:pt x="27" y="20"/>
                  <a:pt x="27" y="20"/>
                  <a:pt x="27" y="20"/>
                </a:cubicBezTo>
                <a:cubicBezTo>
                  <a:pt x="10" y="23"/>
                  <a:pt x="10" y="23"/>
                  <a:pt x="10" y="23"/>
                </a:cubicBezTo>
                <a:cubicBezTo>
                  <a:pt x="4" y="24"/>
                  <a:pt x="0" y="29"/>
                  <a:pt x="0" y="34"/>
                </a:cubicBezTo>
                <a:cubicBezTo>
                  <a:pt x="0" y="92"/>
                  <a:pt x="0" y="92"/>
                  <a:pt x="0" y="92"/>
                </a:cubicBezTo>
                <a:cubicBezTo>
                  <a:pt x="0" y="98"/>
                  <a:pt x="6" y="103"/>
                  <a:pt x="12" y="103"/>
                </a:cubicBezTo>
                <a:cubicBezTo>
                  <a:pt x="112" y="103"/>
                  <a:pt x="112" y="103"/>
                  <a:pt x="112" y="103"/>
                </a:cubicBezTo>
                <a:cubicBezTo>
                  <a:pt x="118" y="103"/>
                  <a:pt x="123" y="98"/>
                  <a:pt x="123" y="92"/>
                </a:cubicBezTo>
                <a:cubicBezTo>
                  <a:pt x="123" y="34"/>
                  <a:pt x="123" y="34"/>
                  <a:pt x="123" y="34"/>
                </a:cubicBezTo>
                <a:cubicBezTo>
                  <a:pt x="123" y="29"/>
                  <a:pt x="119" y="24"/>
                  <a:pt x="114" y="23"/>
                </a:cubicBezTo>
                <a:close/>
                <a:moveTo>
                  <a:pt x="115" y="92"/>
                </a:moveTo>
                <a:cubicBezTo>
                  <a:pt x="115" y="94"/>
                  <a:pt x="114" y="96"/>
                  <a:pt x="112" y="96"/>
                </a:cubicBezTo>
                <a:cubicBezTo>
                  <a:pt x="12" y="96"/>
                  <a:pt x="12" y="96"/>
                  <a:pt x="12" y="96"/>
                </a:cubicBezTo>
                <a:cubicBezTo>
                  <a:pt x="10" y="96"/>
                  <a:pt x="8" y="94"/>
                  <a:pt x="8" y="92"/>
                </a:cubicBezTo>
                <a:cubicBezTo>
                  <a:pt x="8" y="34"/>
                  <a:pt x="8" y="34"/>
                  <a:pt x="8" y="34"/>
                </a:cubicBezTo>
                <a:cubicBezTo>
                  <a:pt x="8" y="32"/>
                  <a:pt x="9" y="31"/>
                  <a:pt x="11" y="30"/>
                </a:cubicBezTo>
                <a:cubicBezTo>
                  <a:pt x="32" y="27"/>
                  <a:pt x="32" y="27"/>
                  <a:pt x="32" y="27"/>
                </a:cubicBezTo>
                <a:cubicBezTo>
                  <a:pt x="39" y="10"/>
                  <a:pt x="39" y="10"/>
                  <a:pt x="39" y="10"/>
                </a:cubicBezTo>
                <a:cubicBezTo>
                  <a:pt x="40" y="8"/>
                  <a:pt x="41" y="7"/>
                  <a:pt x="43" y="7"/>
                </a:cubicBezTo>
                <a:cubicBezTo>
                  <a:pt x="81" y="7"/>
                  <a:pt x="81" y="7"/>
                  <a:pt x="81" y="7"/>
                </a:cubicBezTo>
                <a:cubicBezTo>
                  <a:pt x="83" y="7"/>
                  <a:pt x="84" y="8"/>
                  <a:pt x="85" y="10"/>
                </a:cubicBezTo>
                <a:cubicBezTo>
                  <a:pt x="91" y="27"/>
                  <a:pt x="91" y="27"/>
                  <a:pt x="91" y="27"/>
                </a:cubicBezTo>
                <a:cubicBezTo>
                  <a:pt x="112" y="30"/>
                  <a:pt x="112" y="30"/>
                  <a:pt x="112" y="30"/>
                </a:cubicBezTo>
                <a:cubicBezTo>
                  <a:pt x="114" y="31"/>
                  <a:pt x="115" y="32"/>
                  <a:pt x="115" y="34"/>
                </a:cubicBezTo>
                <a:lnTo>
                  <a:pt x="115" y="92"/>
                </a:lnTo>
                <a:close/>
                <a:moveTo>
                  <a:pt x="115" y="92"/>
                </a:moveTo>
                <a:cubicBezTo>
                  <a:pt x="115" y="92"/>
                  <a:pt x="115" y="92"/>
                  <a:pt x="115" y="92"/>
                </a:cubicBezTo>
              </a:path>
            </a:pathLst>
          </a:custGeom>
          <a:solidFill>
            <a:srgbClr val="ffffff"/>
          </a:solidFill>
          <a:ln w="9360">
            <a:noFill/>
          </a:ln>
        </p:spPr>
        <p:style>
          <a:lnRef idx="0"/>
          <a:fillRef idx="0"/>
          <a:effectRef idx="0"/>
          <a:fontRef idx="minor"/>
        </p:style>
      </p:sp>
      <p:sp>
        <p:nvSpPr>
          <p:cNvPr id="647" name="CustomShape 11"/>
          <p:cNvSpPr/>
          <p:nvPr/>
        </p:nvSpPr>
        <p:spPr>
          <a:xfrm>
            <a:off x="1516320" y="2188800"/>
            <a:ext cx="2633040" cy="1034640"/>
          </a:xfrm>
          <a:prstGeom prst="rect">
            <a:avLst/>
          </a:prstGeom>
          <a:noFill/>
          <a:ln>
            <a:noFill/>
          </a:ln>
        </p:spPr>
        <p:style>
          <a:lnRef idx="0"/>
          <a:fillRef idx="0"/>
          <a:effectRef idx="0"/>
          <a:fontRef idx="minor"/>
        </p:style>
        <p:txBody>
          <a:bodyPr lIns="90000" rIns="90000" tIns="45000" bIns="45000"/>
          <a:p>
            <a:pPr algn="r">
              <a:lnSpc>
                <a:spcPct val="100000"/>
              </a:lnSpc>
            </a:pPr>
            <a:r>
              <a:rPr b="1" lang="en-US" sz="2000" spc="-1" strike="noStrike">
                <a:solidFill>
                  <a:srgbClr val="337bbd"/>
                </a:solidFill>
                <a:uFill>
                  <a:solidFill>
                    <a:srgbClr val="ffffff"/>
                  </a:solidFill>
                </a:uFill>
                <a:latin typeface="Calibri"/>
              </a:rPr>
              <a:t>Size</a:t>
            </a:r>
            <a:endParaRPr b="0" lang="en-US" sz="1800" spc="-1" strike="noStrike">
              <a:solidFill>
                <a:srgbClr val="ffffff"/>
              </a:solidFill>
              <a:uFill>
                <a:solidFill>
                  <a:srgbClr val="ffffff"/>
                </a:solidFill>
              </a:uFill>
              <a:latin typeface="Arial"/>
            </a:endParaRPr>
          </a:p>
          <a:p>
            <a:pPr algn="r">
              <a:lnSpc>
                <a:spcPct val="100000"/>
              </a:lnSpc>
            </a:pPr>
            <a:r>
              <a:rPr b="0" lang="en-US" sz="1400" spc="-1" strike="noStrike">
                <a:solidFill>
                  <a:srgbClr val="d9d9d9"/>
                </a:solidFill>
                <a:uFill>
                  <a:solidFill>
                    <a:srgbClr val="ffffff"/>
                  </a:solidFill>
                </a:uFill>
                <a:latin typeface="Calibri"/>
              </a:rPr>
              <a:t>50.000 matches</a:t>
            </a:r>
            <a:endParaRPr b="0" lang="en-US" sz="1800" spc="-1" strike="noStrike">
              <a:solidFill>
                <a:srgbClr val="ffffff"/>
              </a:solidFill>
              <a:uFill>
                <a:solidFill>
                  <a:srgbClr val="ffffff"/>
                </a:solidFill>
              </a:uFill>
              <a:latin typeface="Arial"/>
            </a:endParaRPr>
          </a:p>
          <a:p>
            <a:pPr algn="r">
              <a:lnSpc>
                <a:spcPct val="100000"/>
              </a:lnSpc>
            </a:pPr>
            <a:r>
              <a:rPr b="0" lang="en-US" sz="1400" spc="-1" strike="noStrike">
                <a:solidFill>
                  <a:srgbClr val="d9d9d9"/>
                </a:solidFill>
                <a:uFill>
                  <a:solidFill>
                    <a:srgbClr val="ffffff"/>
                  </a:solidFill>
                </a:uFill>
                <a:latin typeface="Calibri"/>
              </a:rPr>
              <a:t>800.000 players</a:t>
            </a:r>
            <a:endParaRPr b="0" lang="en-US" sz="1800" spc="-1" strike="noStrike">
              <a:solidFill>
                <a:srgbClr val="ffffff"/>
              </a:solidFill>
              <a:uFill>
                <a:solidFill>
                  <a:srgbClr val="ffffff"/>
                </a:solidFill>
              </a:uFill>
              <a:latin typeface="Arial"/>
            </a:endParaRPr>
          </a:p>
          <a:p>
            <a:pPr algn="r">
              <a:lnSpc>
                <a:spcPct val="100000"/>
              </a:lnSpc>
            </a:pPr>
            <a:r>
              <a:rPr b="0" lang="en-US" sz="1400" spc="-1" strike="noStrike">
                <a:solidFill>
                  <a:srgbClr val="d9d9d9"/>
                </a:solidFill>
                <a:uFill>
                  <a:solidFill>
                    <a:srgbClr val="ffffff"/>
                  </a:solidFill>
                </a:uFill>
                <a:latin typeface="Calibri"/>
              </a:rPr>
              <a:t>400MB</a:t>
            </a:r>
            <a:endParaRPr b="0" lang="en-US" sz="1800" spc="-1" strike="noStrike">
              <a:solidFill>
                <a:srgbClr val="ffffff"/>
              </a:solidFill>
              <a:uFill>
                <a:solidFill>
                  <a:srgbClr val="ffffff"/>
                </a:solidFill>
              </a:uFill>
              <a:latin typeface="Arial"/>
            </a:endParaRPr>
          </a:p>
        </p:txBody>
      </p:sp>
      <p:sp>
        <p:nvSpPr>
          <p:cNvPr id="648" name="CustomShape 12"/>
          <p:cNvSpPr/>
          <p:nvPr/>
        </p:nvSpPr>
        <p:spPr>
          <a:xfrm>
            <a:off x="1280160" y="4322520"/>
            <a:ext cx="2869200" cy="2313360"/>
          </a:xfrm>
          <a:prstGeom prst="rect">
            <a:avLst/>
          </a:prstGeom>
          <a:noFill/>
          <a:ln>
            <a:noFill/>
          </a:ln>
        </p:spPr>
        <p:style>
          <a:lnRef idx="0"/>
          <a:fillRef idx="0"/>
          <a:effectRef idx="0"/>
          <a:fontRef idx="minor"/>
        </p:style>
        <p:txBody>
          <a:bodyPr lIns="90000" rIns="90000" tIns="45000" bIns="45000"/>
          <a:p>
            <a:pPr algn="r">
              <a:lnSpc>
                <a:spcPct val="100000"/>
              </a:lnSpc>
            </a:pPr>
            <a:r>
              <a:rPr b="1" lang="en-US" sz="2000" spc="-1" strike="noStrike">
                <a:solidFill>
                  <a:srgbClr val="838383"/>
                </a:solidFill>
                <a:uFill>
                  <a:solidFill>
                    <a:srgbClr val="ffffff"/>
                  </a:solidFill>
                </a:uFill>
                <a:latin typeface="Calibri"/>
              </a:rPr>
              <a:t>Type</a:t>
            </a:r>
            <a:endParaRPr b="0" lang="en-US" sz="1800" spc="-1" strike="noStrike">
              <a:solidFill>
                <a:srgbClr val="ffffff"/>
              </a:solidFill>
              <a:uFill>
                <a:solidFill>
                  <a:srgbClr val="ffffff"/>
                </a:solidFill>
              </a:uFill>
              <a:latin typeface="Arial"/>
            </a:endParaRPr>
          </a:p>
          <a:p>
            <a:pPr algn="r">
              <a:lnSpc>
                <a:spcPct val="100000"/>
              </a:lnSpc>
            </a:pPr>
            <a:r>
              <a:rPr b="0" lang="en-US" sz="1400" spc="-1" strike="noStrike">
                <a:solidFill>
                  <a:srgbClr val="d9d9d9"/>
                </a:solidFill>
                <a:uFill>
                  <a:solidFill>
                    <a:srgbClr val="ffffff"/>
                  </a:solidFill>
                </a:uFill>
                <a:latin typeface="Calibri"/>
              </a:rPr>
              <a:t>Multiple .csv files</a:t>
            </a:r>
            <a:endParaRPr b="0" lang="en-US" sz="1800" spc="-1" strike="noStrike">
              <a:solidFill>
                <a:srgbClr val="ffffff"/>
              </a:solidFill>
              <a:uFill>
                <a:solidFill>
                  <a:srgbClr val="ffffff"/>
                </a:solidFill>
              </a:uFill>
              <a:latin typeface="Arial"/>
            </a:endParaRPr>
          </a:p>
          <a:p>
            <a:pPr algn="r">
              <a:lnSpc>
                <a:spcPct val="100000"/>
              </a:lnSpc>
            </a:pPr>
            <a:r>
              <a:rPr b="0" lang="en-US" sz="1400" spc="-1" strike="noStrike">
                <a:solidFill>
                  <a:srgbClr val="d9d9d9"/>
                </a:solidFill>
                <a:uFill>
                  <a:solidFill>
                    <a:srgbClr val="ffffff"/>
                  </a:solidFill>
                </a:uFill>
                <a:latin typeface="Calibri"/>
              </a:rPr>
              <a:t>Keys to enable joins</a:t>
            </a:r>
            <a:endParaRPr b="0" lang="en-US" sz="1800" spc="-1" strike="noStrike">
              <a:solidFill>
                <a:srgbClr val="ffffff"/>
              </a:solidFill>
              <a:uFill>
                <a:solidFill>
                  <a:srgbClr val="ffffff"/>
                </a:solidFill>
              </a:uFill>
              <a:latin typeface="Arial"/>
            </a:endParaRPr>
          </a:p>
          <a:p>
            <a:pPr algn="r">
              <a:lnSpc>
                <a:spcPct val="100000"/>
              </a:lnSpc>
            </a:pPr>
            <a:endParaRPr b="0" lang="en-US" sz="1800" spc="-1" strike="noStrike">
              <a:solidFill>
                <a:srgbClr val="ffffff"/>
              </a:solidFill>
              <a:uFill>
                <a:solidFill>
                  <a:srgbClr val="ffffff"/>
                </a:solidFill>
              </a:uFill>
              <a:latin typeface="Arial"/>
            </a:endParaRPr>
          </a:p>
          <a:p>
            <a:pPr algn="r">
              <a:lnSpc>
                <a:spcPct val="100000"/>
              </a:lnSpc>
            </a:pPr>
            <a:r>
              <a:rPr b="0" lang="en-US" sz="1400" spc="-1" strike="noStrike">
                <a:solidFill>
                  <a:srgbClr val="d9d9d9"/>
                </a:solidFill>
                <a:uFill>
                  <a:solidFill>
                    <a:srgbClr val="ffffff"/>
                  </a:solidFill>
                </a:uFill>
                <a:latin typeface="Calibri"/>
              </a:rPr>
              <a:t>Match outcomes</a:t>
            </a:r>
            <a:endParaRPr b="0" lang="en-US" sz="1800" spc="-1" strike="noStrike">
              <a:solidFill>
                <a:srgbClr val="ffffff"/>
              </a:solidFill>
              <a:uFill>
                <a:solidFill>
                  <a:srgbClr val="ffffff"/>
                </a:solidFill>
              </a:uFill>
              <a:latin typeface="Arial"/>
            </a:endParaRPr>
          </a:p>
          <a:p>
            <a:pPr algn="r">
              <a:lnSpc>
                <a:spcPct val="100000"/>
              </a:lnSpc>
            </a:pPr>
            <a:r>
              <a:rPr b="0" lang="en-US" sz="1400" spc="-1" strike="noStrike">
                <a:solidFill>
                  <a:srgbClr val="d9d9d9"/>
                </a:solidFill>
                <a:uFill>
                  <a:solidFill>
                    <a:srgbClr val="ffffff"/>
                  </a:solidFill>
                </a:uFill>
                <a:latin typeface="Calibri"/>
              </a:rPr>
              <a:t>player data,</a:t>
            </a:r>
            <a:endParaRPr b="0" lang="en-US" sz="1800" spc="-1" strike="noStrike">
              <a:solidFill>
                <a:srgbClr val="ffffff"/>
              </a:solidFill>
              <a:uFill>
                <a:solidFill>
                  <a:srgbClr val="ffffff"/>
                </a:solidFill>
              </a:uFill>
              <a:latin typeface="Arial"/>
            </a:endParaRPr>
          </a:p>
          <a:p>
            <a:pPr algn="r">
              <a:lnSpc>
                <a:spcPct val="100000"/>
              </a:lnSpc>
            </a:pPr>
            <a:r>
              <a:rPr b="0" lang="en-US" sz="1400" spc="-1" strike="noStrike">
                <a:solidFill>
                  <a:srgbClr val="d9d9d9"/>
                </a:solidFill>
                <a:uFill>
                  <a:solidFill>
                    <a:srgbClr val="ffffff"/>
                  </a:solidFill>
                </a:uFill>
                <a:latin typeface="Calibri"/>
              </a:rPr>
              <a:t>Objectives</a:t>
            </a:r>
            <a:endParaRPr b="0" lang="en-US" sz="1800" spc="-1" strike="noStrike">
              <a:solidFill>
                <a:srgbClr val="ffffff"/>
              </a:solidFill>
              <a:uFill>
                <a:solidFill>
                  <a:srgbClr val="ffffff"/>
                </a:solidFill>
              </a:uFill>
              <a:latin typeface="Arial"/>
            </a:endParaRPr>
          </a:p>
          <a:p>
            <a:pPr algn="r">
              <a:lnSpc>
                <a:spcPct val="100000"/>
              </a:lnSpc>
            </a:pPr>
            <a:r>
              <a:rPr b="0" lang="en-US" sz="1400" spc="-1" strike="noStrike">
                <a:solidFill>
                  <a:srgbClr val="d9d9d9"/>
                </a:solidFill>
                <a:uFill>
                  <a:solidFill>
                    <a:srgbClr val="ffffff"/>
                  </a:solidFill>
                </a:uFill>
                <a:latin typeface="Calibri"/>
              </a:rPr>
              <a:t>Player purchases</a:t>
            </a:r>
            <a:endParaRPr b="0" lang="en-US" sz="1800" spc="-1" strike="noStrike">
              <a:solidFill>
                <a:srgbClr val="ffffff"/>
              </a:solidFill>
              <a:uFill>
                <a:solidFill>
                  <a:srgbClr val="ffffff"/>
                </a:solidFill>
              </a:uFill>
              <a:latin typeface="Arial"/>
            </a:endParaRPr>
          </a:p>
          <a:p>
            <a:pPr algn="r">
              <a:lnSpc>
                <a:spcPct val="100000"/>
              </a:lnSpc>
            </a:pPr>
            <a:r>
              <a:rPr b="0" lang="en-US" sz="1400" spc="-1" strike="noStrike">
                <a:solidFill>
                  <a:srgbClr val="d9d9d9"/>
                </a:solidFill>
                <a:uFill>
                  <a:solidFill>
                    <a:srgbClr val="ffffff"/>
                  </a:solidFill>
                </a:uFill>
                <a:latin typeface="Calibri"/>
              </a:rPr>
              <a:t>Gold and exp sampled at 1min inverval</a:t>
            </a:r>
            <a:endParaRPr b="0" lang="en-US" sz="1800" spc="-1" strike="noStrike">
              <a:solidFill>
                <a:srgbClr val="ffffff"/>
              </a:solidFill>
              <a:uFill>
                <a:solidFill>
                  <a:srgbClr val="ffffff"/>
                </a:solidFill>
              </a:uFill>
              <a:latin typeface="Arial"/>
            </a:endParaRPr>
          </a:p>
        </p:txBody>
      </p:sp>
      <p:sp>
        <p:nvSpPr>
          <p:cNvPr id="649" name="CustomShape 13"/>
          <p:cNvSpPr/>
          <p:nvPr/>
        </p:nvSpPr>
        <p:spPr>
          <a:xfrm>
            <a:off x="8672040" y="2188800"/>
            <a:ext cx="2633040" cy="1887120"/>
          </a:xfrm>
          <a:prstGeom prst="rect">
            <a:avLst/>
          </a:prstGeom>
          <a:noFill/>
          <a:ln>
            <a:noFill/>
          </a:ln>
        </p:spPr>
        <p:style>
          <a:lnRef idx="0"/>
          <a:fillRef idx="0"/>
          <a:effectRef idx="0"/>
          <a:fontRef idx="minor"/>
        </p:style>
        <p:txBody>
          <a:bodyPr lIns="90000" rIns="90000" tIns="45000" bIns="45000"/>
          <a:p>
            <a:pPr>
              <a:lnSpc>
                <a:spcPct val="100000"/>
              </a:lnSpc>
            </a:pPr>
            <a:r>
              <a:rPr b="1" lang="en-US" sz="2000" spc="-1" strike="noStrike">
                <a:solidFill>
                  <a:srgbClr val="cf5e12"/>
                </a:solidFill>
                <a:uFill>
                  <a:solidFill>
                    <a:srgbClr val="ffffff"/>
                  </a:solidFill>
                </a:uFill>
                <a:latin typeface="Calibri"/>
              </a:rPr>
              <a:t>Title Goes Here</a:t>
            </a:r>
            <a:endParaRPr b="0" lang="en-US" sz="1800" spc="-1" strike="noStrike">
              <a:solidFill>
                <a:srgbClr val="ffffff"/>
              </a:solidFill>
              <a:uFill>
                <a:solidFill>
                  <a:srgbClr val="ffffff"/>
                </a:solidFill>
              </a:uFill>
              <a:latin typeface="Arial"/>
            </a:endParaRPr>
          </a:p>
          <a:p>
            <a:pPr>
              <a:lnSpc>
                <a:spcPct val="100000"/>
              </a:lnSpc>
            </a:pPr>
            <a:r>
              <a:rPr b="0" lang="en-US" sz="1400" spc="-1" strike="noStrike">
                <a:solidFill>
                  <a:srgbClr val="d9d9d9"/>
                </a:solidFill>
                <a:uFill>
                  <a:solidFill>
                    <a:srgbClr val="ffffff"/>
                  </a:solidFill>
                </a:uFill>
                <a:latin typeface="Calibri"/>
              </a:rPr>
              <a:t>Lorem ipsum dolor sit amet, consectetur adipiscing elit, sed do eiusmod tempor incididunt ut labore et dolore magna aliqua. Ut enim ad minim veniam</a:t>
            </a:r>
            <a:endParaRPr b="0" lang="en-US" sz="1800" spc="-1" strike="noStrike">
              <a:solidFill>
                <a:srgbClr val="ffffff"/>
              </a:solidFill>
              <a:uFill>
                <a:solidFill>
                  <a:srgbClr val="ffffff"/>
                </a:solidFill>
              </a:uFill>
              <a:latin typeface="Arial"/>
            </a:endParaRPr>
          </a:p>
        </p:txBody>
      </p:sp>
      <p:sp>
        <p:nvSpPr>
          <p:cNvPr id="650" name="CustomShape 14"/>
          <p:cNvSpPr/>
          <p:nvPr/>
        </p:nvSpPr>
        <p:spPr>
          <a:xfrm>
            <a:off x="8672040" y="4322520"/>
            <a:ext cx="2633040" cy="1033920"/>
          </a:xfrm>
          <a:prstGeom prst="rect">
            <a:avLst/>
          </a:prstGeom>
          <a:noFill/>
          <a:ln>
            <a:noFill/>
          </a:ln>
        </p:spPr>
        <p:style>
          <a:lnRef idx="0"/>
          <a:fillRef idx="0"/>
          <a:effectRef idx="0"/>
          <a:fontRef idx="minor"/>
        </p:style>
        <p:txBody>
          <a:bodyPr lIns="90000" rIns="90000" tIns="45000" bIns="45000"/>
          <a:p>
            <a:pPr>
              <a:lnSpc>
                <a:spcPct val="100000"/>
              </a:lnSpc>
            </a:pPr>
            <a:r>
              <a:rPr b="1" lang="en-US" sz="2000" spc="-1" strike="noStrike">
                <a:solidFill>
                  <a:srgbClr val="598938"/>
                </a:solidFill>
                <a:uFill>
                  <a:solidFill>
                    <a:srgbClr val="ffffff"/>
                  </a:solidFill>
                </a:uFill>
                <a:latin typeface="Calibri"/>
              </a:rPr>
              <a:t>Additional Data</a:t>
            </a:r>
            <a:endParaRPr b="0" lang="en-US" sz="1800" spc="-1" strike="noStrike">
              <a:solidFill>
                <a:srgbClr val="ffffff"/>
              </a:solidFill>
              <a:uFill>
                <a:solidFill>
                  <a:srgbClr val="ffffff"/>
                </a:solidFill>
              </a:uFill>
              <a:latin typeface="Arial"/>
            </a:endParaRPr>
          </a:p>
          <a:p>
            <a:pPr>
              <a:lnSpc>
                <a:spcPct val="100000"/>
              </a:lnSpc>
            </a:pPr>
            <a:r>
              <a:rPr b="0" lang="en-US" sz="1400" spc="-1" strike="noStrike">
                <a:solidFill>
                  <a:srgbClr val="d9d9d9"/>
                </a:solidFill>
                <a:uFill>
                  <a:solidFill>
                    <a:srgbClr val="ffffff"/>
                  </a:solidFill>
                </a:uFill>
                <a:latin typeface="Calibri"/>
              </a:rPr>
              <a:t>3mio more matches available as a 100GB JSON on </a:t>
            </a:r>
            <a:endParaRPr b="0" lang="en-US" sz="1800" spc="-1" strike="noStrike">
              <a:solidFill>
                <a:srgbClr val="ffffff"/>
              </a:solidFill>
              <a:uFill>
                <a:solidFill>
                  <a:srgbClr val="ffffff"/>
                </a:solidFill>
              </a:uFill>
              <a:latin typeface="Arial"/>
            </a:endParaRPr>
          </a:p>
        </p:txBody>
      </p:sp>
      <p:sp>
        <p:nvSpPr>
          <p:cNvPr id="651" name="CustomShape 15"/>
          <p:cNvSpPr/>
          <p:nvPr/>
        </p:nvSpPr>
        <p:spPr>
          <a:xfrm>
            <a:off x="4590720" y="2216160"/>
            <a:ext cx="1422000" cy="1422000"/>
          </a:xfrm>
          <a:prstGeom prst="ellipse">
            <a:avLst/>
          </a:prstGeom>
          <a:gradFill>
            <a:gsLst>
              <a:gs pos="0">
                <a:srgbClr val="408bce"/>
              </a:gs>
              <a:gs pos="100000">
                <a:srgbClr val="2b6da9"/>
              </a:gs>
            </a:gsLst>
            <a:path path="circle"/>
          </a:gradFill>
          <a:ln w="12600">
            <a:solidFill>
              <a:srgbClr val="ffffff"/>
            </a:solidFill>
            <a:miter/>
          </a:ln>
        </p:spPr>
        <p:style>
          <a:lnRef idx="0"/>
          <a:fillRef idx="0"/>
          <a:effectRef idx="0"/>
          <a:fontRef idx="minor"/>
        </p:style>
      </p:sp>
      <p:sp>
        <p:nvSpPr>
          <p:cNvPr id="652" name="CustomShape 16"/>
          <p:cNvSpPr/>
          <p:nvPr/>
        </p:nvSpPr>
        <p:spPr>
          <a:xfrm>
            <a:off x="4969080" y="2615040"/>
            <a:ext cx="665280" cy="624240"/>
          </a:xfrm>
          <a:custGeom>
            <a:avLst/>
            <a:gdLst/>
            <a:ahLst/>
            <a:rect l="l" t="t" r="r" b="b"/>
            <a:pathLst>
              <a:path w="123" h="115">
                <a:moveTo>
                  <a:pt x="111" y="0"/>
                </a:moveTo>
                <a:cubicBezTo>
                  <a:pt x="12" y="0"/>
                  <a:pt x="12" y="0"/>
                  <a:pt x="12" y="0"/>
                </a:cubicBezTo>
                <a:cubicBezTo>
                  <a:pt x="5" y="0"/>
                  <a:pt x="0" y="5"/>
                  <a:pt x="0" y="12"/>
                </a:cubicBezTo>
                <a:cubicBezTo>
                  <a:pt x="0" y="88"/>
                  <a:pt x="0" y="88"/>
                  <a:pt x="0" y="88"/>
                </a:cubicBezTo>
                <a:cubicBezTo>
                  <a:pt x="0" y="95"/>
                  <a:pt x="5" y="100"/>
                  <a:pt x="12" y="100"/>
                </a:cubicBezTo>
                <a:cubicBezTo>
                  <a:pt x="50" y="100"/>
                  <a:pt x="50" y="100"/>
                  <a:pt x="50" y="100"/>
                </a:cubicBezTo>
                <a:cubicBezTo>
                  <a:pt x="50" y="104"/>
                  <a:pt x="50" y="104"/>
                  <a:pt x="50" y="104"/>
                </a:cubicBezTo>
                <a:cubicBezTo>
                  <a:pt x="26" y="108"/>
                  <a:pt x="26" y="108"/>
                  <a:pt x="26" y="108"/>
                </a:cubicBezTo>
                <a:cubicBezTo>
                  <a:pt x="24" y="108"/>
                  <a:pt x="23" y="109"/>
                  <a:pt x="23" y="111"/>
                </a:cubicBezTo>
                <a:cubicBezTo>
                  <a:pt x="23" y="113"/>
                  <a:pt x="25" y="115"/>
                  <a:pt x="27" y="115"/>
                </a:cubicBezTo>
                <a:cubicBezTo>
                  <a:pt x="96" y="115"/>
                  <a:pt x="96" y="115"/>
                  <a:pt x="96" y="115"/>
                </a:cubicBezTo>
                <a:cubicBezTo>
                  <a:pt x="98" y="115"/>
                  <a:pt x="100" y="113"/>
                  <a:pt x="100" y="111"/>
                </a:cubicBezTo>
                <a:cubicBezTo>
                  <a:pt x="100" y="109"/>
                  <a:pt x="99" y="108"/>
                  <a:pt x="97" y="108"/>
                </a:cubicBezTo>
                <a:cubicBezTo>
                  <a:pt x="73" y="104"/>
                  <a:pt x="73" y="104"/>
                  <a:pt x="73" y="104"/>
                </a:cubicBezTo>
                <a:cubicBezTo>
                  <a:pt x="73" y="100"/>
                  <a:pt x="73" y="100"/>
                  <a:pt x="73" y="100"/>
                </a:cubicBezTo>
                <a:cubicBezTo>
                  <a:pt x="111" y="100"/>
                  <a:pt x="111" y="100"/>
                  <a:pt x="111" y="100"/>
                </a:cubicBezTo>
                <a:cubicBezTo>
                  <a:pt x="118" y="100"/>
                  <a:pt x="123" y="95"/>
                  <a:pt x="123" y="88"/>
                </a:cubicBezTo>
                <a:cubicBezTo>
                  <a:pt x="123" y="12"/>
                  <a:pt x="123" y="12"/>
                  <a:pt x="123" y="12"/>
                </a:cubicBezTo>
                <a:cubicBezTo>
                  <a:pt x="123" y="5"/>
                  <a:pt x="118" y="0"/>
                  <a:pt x="111" y="0"/>
                </a:cubicBezTo>
                <a:close/>
                <a:moveTo>
                  <a:pt x="115" y="88"/>
                </a:moveTo>
                <a:cubicBezTo>
                  <a:pt x="115" y="90"/>
                  <a:pt x="114" y="92"/>
                  <a:pt x="111" y="92"/>
                </a:cubicBezTo>
                <a:cubicBezTo>
                  <a:pt x="12" y="92"/>
                  <a:pt x="12" y="92"/>
                  <a:pt x="12" y="92"/>
                </a:cubicBezTo>
                <a:cubicBezTo>
                  <a:pt x="10" y="92"/>
                  <a:pt x="8" y="90"/>
                  <a:pt x="8" y="88"/>
                </a:cubicBezTo>
                <a:cubicBezTo>
                  <a:pt x="8" y="12"/>
                  <a:pt x="8" y="12"/>
                  <a:pt x="8" y="12"/>
                </a:cubicBezTo>
                <a:cubicBezTo>
                  <a:pt x="8" y="9"/>
                  <a:pt x="10" y="8"/>
                  <a:pt x="12" y="8"/>
                </a:cubicBezTo>
                <a:cubicBezTo>
                  <a:pt x="111" y="8"/>
                  <a:pt x="111" y="8"/>
                  <a:pt x="111" y="8"/>
                </a:cubicBezTo>
                <a:cubicBezTo>
                  <a:pt x="114" y="8"/>
                  <a:pt x="115" y="9"/>
                  <a:pt x="115" y="12"/>
                </a:cubicBezTo>
                <a:lnTo>
                  <a:pt x="115" y="88"/>
                </a:lnTo>
                <a:close/>
                <a:moveTo>
                  <a:pt x="104" y="15"/>
                </a:moveTo>
                <a:cubicBezTo>
                  <a:pt x="19" y="15"/>
                  <a:pt x="19" y="15"/>
                  <a:pt x="19" y="15"/>
                </a:cubicBezTo>
                <a:cubicBezTo>
                  <a:pt x="17" y="15"/>
                  <a:pt x="16" y="17"/>
                  <a:pt x="16" y="19"/>
                </a:cubicBezTo>
                <a:cubicBezTo>
                  <a:pt x="16" y="73"/>
                  <a:pt x="16" y="73"/>
                  <a:pt x="16" y="73"/>
                </a:cubicBezTo>
                <a:cubicBezTo>
                  <a:pt x="16" y="75"/>
                  <a:pt x="17" y="77"/>
                  <a:pt x="19" y="77"/>
                </a:cubicBezTo>
                <a:cubicBezTo>
                  <a:pt x="104" y="77"/>
                  <a:pt x="104" y="77"/>
                  <a:pt x="104" y="77"/>
                </a:cubicBezTo>
                <a:cubicBezTo>
                  <a:pt x="106" y="77"/>
                  <a:pt x="108" y="75"/>
                  <a:pt x="108" y="73"/>
                </a:cubicBezTo>
                <a:cubicBezTo>
                  <a:pt x="108" y="19"/>
                  <a:pt x="108" y="19"/>
                  <a:pt x="108" y="19"/>
                </a:cubicBezTo>
                <a:cubicBezTo>
                  <a:pt x="108" y="17"/>
                  <a:pt x="106" y="15"/>
                  <a:pt x="104" y="15"/>
                </a:cubicBezTo>
                <a:close/>
                <a:moveTo>
                  <a:pt x="104" y="73"/>
                </a:moveTo>
                <a:cubicBezTo>
                  <a:pt x="19" y="73"/>
                  <a:pt x="19" y="73"/>
                  <a:pt x="19" y="73"/>
                </a:cubicBezTo>
                <a:cubicBezTo>
                  <a:pt x="19" y="19"/>
                  <a:pt x="19" y="19"/>
                  <a:pt x="19" y="19"/>
                </a:cubicBezTo>
                <a:cubicBezTo>
                  <a:pt x="104" y="19"/>
                  <a:pt x="104" y="19"/>
                  <a:pt x="104" y="19"/>
                </a:cubicBezTo>
                <a:lnTo>
                  <a:pt x="104" y="73"/>
                </a:lnTo>
                <a:close/>
                <a:moveTo>
                  <a:pt x="104" y="73"/>
                </a:moveTo>
                <a:cubicBezTo>
                  <a:pt x="104" y="73"/>
                  <a:pt x="104" y="73"/>
                  <a:pt x="104" y="73"/>
                </a:cubicBezTo>
              </a:path>
            </a:pathLst>
          </a:custGeom>
          <a:solidFill>
            <a:srgbClr val="ffffff"/>
          </a:solidFill>
          <a:ln w="9360">
            <a:noFill/>
          </a:ln>
        </p:spPr>
        <p:style>
          <a:lnRef idx="0"/>
          <a:fillRef idx="0"/>
          <a:effectRef idx="0"/>
          <a:fontRef idx="minor"/>
        </p:style>
      </p:sp>
      <p:sp>
        <p:nvSpPr>
          <p:cNvPr id="653" name="CustomShape 17"/>
          <p:cNvSpPr/>
          <p:nvPr/>
        </p:nvSpPr>
        <p:spPr>
          <a:xfrm>
            <a:off x="195120" y="270360"/>
            <a:ext cx="3553920" cy="516240"/>
          </a:xfrm>
          <a:prstGeom prst="rect">
            <a:avLst/>
          </a:prstGeom>
          <a:solidFill>
            <a:srgbClr val="000000">
              <a:alpha val="50000"/>
            </a:srgbClr>
          </a:solidFill>
          <a:ln>
            <a:solidFill>
              <a:srgbClr val="000000"/>
            </a:solidFill>
          </a:ln>
        </p:spPr>
        <p:style>
          <a:lnRef idx="0"/>
          <a:fillRef idx="0"/>
          <a:effectRef idx="0"/>
          <a:fontRef idx="minor"/>
        </p:style>
        <p:txBody>
          <a:bodyPr lIns="90000" rIns="90000" tIns="45000" bIns="45000"/>
          <a:p>
            <a:pPr algn="ctr">
              <a:lnSpc>
                <a:spcPct val="100000"/>
              </a:lnSpc>
            </a:pPr>
            <a:r>
              <a:rPr b="0" lang="en-US" sz="2800" spc="-1" strike="noStrike">
                <a:solidFill>
                  <a:srgbClr val="d9d9d9"/>
                </a:solidFill>
                <a:uFill>
                  <a:solidFill>
                    <a:srgbClr val="ffffff"/>
                  </a:solidFill>
                </a:uFill>
                <a:latin typeface="Calibri"/>
              </a:rPr>
              <a:t>About the Dataset</a:t>
            </a:r>
            <a:endParaRPr b="0" lang="en-US" sz="1800" spc="-1" strike="noStrike">
              <a:solidFill>
                <a:srgbClr val="ffffff"/>
              </a:solidFill>
              <a:uFill>
                <a:solidFill>
                  <a:srgbClr val="ffffff"/>
                </a:solidFill>
              </a:uFill>
              <a:latin typeface="Arial"/>
            </a:endParaRPr>
          </a:p>
        </p:txBody>
      </p:sp>
    </p:spTree>
  </p:cSld>
  <p:transition spd="slow">
    <p:push dir="u"/>
  </p:transition>
  <p:timing>
    <p:tnLst>
      <p:par>
        <p:cTn id="5" dur="indefinite" restart="never" nodeType="tmRoot">
          <p:childTnLst>
            <p:seq>
              <p:cTn id="6" dur="indefinite" nodeType="mainSeq">
                <p:childTnLst>
                  <p:par>
                    <p:cTn id="7" fill="hold">
                      <p:stCondLst>
                        <p:cond delay="0"/>
                      </p:stCondLst>
                      <p:childTnLst>
                        <p:par>
                          <p:cTn id="8" fill="hold">
                            <p:stCondLst>
                              <p:cond delay="0"/>
                            </p:stCondLst>
                            <p:childTnLst>
                              <p:par>
                                <p:cTn id="9" nodeType="withEffect" fill="hold" presetClass="entr" presetID="16" presetSubtype="21">
                                  <p:stCondLst>
                                    <p:cond delay="0"/>
                                  </p:stCondLst>
                                  <p:childTnLst>
                                    <p:set>
                                      <p:cBhvr>
                                        <p:cTn id="10" dur="1" fill="hold">
                                          <p:stCondLst>
                                            <p:cond delay="0"/>
                                          </p:stCondLst>
                                        </p:cTn>
                                        <p:tgtEl>
                                          <p:spTgt spid="637"/>
                                        </p:tgtEl>
                                        <p:attrNameLst>
                                          <p:attrName>style.visibility</p:attrName>
                                        </p:attrNameLst>
                                      </p:cBhvr>
                                      <p:to>
                                        <p:strVal val="visible"/>
                                      </p:to>
                                    </p:set>
                                    <p:animEffect filter="barn(inVertical)" transition="out">
                                      <p:cBhvr additive="repl">
                                        <p:cTn id="11" dur="500"/>
                                        <p:tgtEl>
                                          <p:spTgt spid="637"/>
                                        </p:tgtEl>
                                      </p:cBhvr>
                                    </p:animEffect>
                                  </p:childTnLst>
                                </p:cTn>
                              </p:par>
                            </p:childTnLst>
                          </p:cTn>
                        </p:par>
                        <p:par>
                          <p:cTn id="12" fill="hold">
                            <p:stCondLst>
                              <p:cond delay="500"/>
                            </p:stCondLst>
                            <p:childTnLst>
                              <p:par>
                                <p:cTn id="13" nodeType="afterEffect" fill="hold" presetClass="entr" presetID="23" presetSubtype="16">
                                  <p:stCondLst>
                                    <p:cond delay="0"/>
                                  </p:stCondLst>
                                  <p:childTnLst>
                                    <p:set>
                                      <p:cBhvr>
                                        <p:cTn id="14" dur="1" fill="hold">
                                          <p:stCondLst>
                                            <p:cond delay="0"/>
                                          </p:stCondLst>
                                        </p:cTn>
                                        <p:tgtEl>
                                          <p:spTgt spid="-1"/>
                                        </p:tgtEl>
                                        <p:attrNameLst>
                                          <p:attrName>style.visibility</p:attrName>
                                        </p:attrNameLst>
                                      </p:cBhvr>
                                      <p:to>
                                        <p:strVal val="visible"/>
                                      </p:to>
                                    </p:set>
                                    <p:anim calcmode="lin" valueType="num">
                                      <p:cBhvr additive="repl">
                                        <p:cTn id="15" dur="500" fill="hold"/>
                                        <p:tgtEl>
                                          <p:spTgt spid="-1"/>
                                        </p:tgtEl>
                                        <p:attrNameLst>
                                          <p:attrName/>
                                        </p:attrNameLst>
                                      </p:cBhvr>
                                      <p:tavLst>
                                        <p:tav tm="0">
                                          <p:val>
                                            <p:strVal val="0"/>
                                          </p:val>
                                        </p:tav>
                                        <p:tav tm="100000">
                                          <p:val>
                                            <p:strVal val="#ppt_w"/>
                                          </p:val>
                                        </p:tav>
                                      </p:tavLst>
                                    </p:anim>
                                    <p:anim calcmode="lin" valueType="num">
                                      <p:cBhvr additive="repl">
                                        <p:cTn id="16" dur="500" fill="hold"/>
                                        <p:tgtEl>
                                          <p:spTgt spid="-1"/>
                                        </p:tgtEl>
                                        <p:attrNameLst>
                                          <p:attrName/>
                                        </p:attrNameLst>
                                      </p:cBhvr>
                                      <p:tavLst>
                                        <p:tav tm="0">
                                          <p:val>
                                            <p:strVal val="0"/>
                                          </p:val>
                                        </p:tav>
                                        <p:tav tm="100000">
                                          <p:val>
                                            <p:strVal val="#ppt_h"/>
                                          </p:val>
                                        </p:tav>
                                      </p:tavLst>
                                    </p:anim>
                                  </p:childTnLst>
                                </p:cTn>
                              </p:par>
                            </p:childTnLst>
                          </p:cTn>
                        </p:par>
                        <p:par>
                          <p:cTn id="17" fill="hold">
                            <p:stCondLst>
                              <p:cond delay="1000"/>
                            </p:stCondLst>
                            <p:childTnLst>
                              <p:par>
                                <p:cTn id="18" nodeType="afterEffect" fill="hold" presetClass="entr" presetID="22" presetSubtype="2">
                                  <p:stCondLst>
                                    <p:cond delay="0"/>
                                  </p:stCondLst>
                                  <p:childTnLst>
                                    <p:set>
                                      <p:cBhvr>
                                        <p:cTn id="19" dur="1" fill="hold">
                                          <p:stCondLst>
                                            <p:cond delay="0"/>
                                          </p:stCondLst>
                                        </p:cTn>
                                        <p:tgtEl>
                                          <p:spTgt spid="647"/>
                                        </p:tgtEl>
                                        <p:attrNameLst>
                                          <p:attrName>style.visibility</p:attrName>
                                        </p:attrNameLst>
                                      </p:cBhvr>
                                      <p:to>
                                        <p:strVal val="visible"/>
                                      </p:to>
                                    </p:set>
                                    <p:animEffect filter="wipe(right)" transition="out">
                                      <p:cBhvr additive="repl">
                                        <p:cTn id="20" dur="500"/>
                                        <p:tgtEl>
                                          <p:spTgt spid="647"/>
                                        </p:tgtEl>
                                      </p:cBhvr>
                                    </p:animEffect>
                                  </p:childTnLst>
                                </p:cTn>
                              </p:par>
                            </p:childTnLst>
                          </p:cTn>
                        </p:par>
                        <p:par>
                          <p:cTn id="21" fill="hold">
                            <p:stCondLst>
                              <p:cond delay="1500"/>
                            </p:stCondLst>
                            <p:childTnLst>
                              <p:par>
                                <p:cTn id="22" nodeType="afterEffect" fill="hold" presetClass="entr" presetID="23" presetSubtype="16">
                                  <p:stCondLst>
                                    <p:cond delay="0"/>
                                  </p:stCondLst>
                                  <p:childTnLst>
                                    <p:set>
                                      <p:cBhvr>
                                        <p:cTn id="23" dur="1" fill="hold">
                                          <p:stCondLst>
                                            <p:cond delay="0"/>
                                          </p:stCondLst>
                                        </p:cTn>
                                        <p:tgtEl>
                                          <p:spTgt spid="-1"/>
                                        </p:tgtEl>
                                        <p:attrNameLst>
                                          <p:attrName>style.visibility</p:attrName>
                                        </p:attrNameLst>
                                      </p:cBhvr>
                                      <p:to>
                                        <p:strVal val="visible"/>
                                      </p:to>
                                    </p:set>
                                    <p:anim calcmode="lin" valueType="num">
                                      <p:cBhvr additive="repl">
                                        <p:cTn id="24" dur="500" fill="hold"/>
                                        <p:tgtEl>
                                          <p:spTgt spid="-1"/>
                                        </p:tgtEl>
                                        <p:attrNameLst>
                                          <p:attrName/>
                                        </p:attrNameLst>
                                      </p:cBhvr>
                                      <p:tavLst>
                                        <p:tav tm="0">
                                          <p:val>
                                            <p:strVal val="0"/>
                                          </p:val>
                                        </p:tav>
                                        <p:tav tm="100000">
                                          <p:val>
                                            <p:strVal val="#ppt_w"/>
                                          </p:val>
                                        </p:tav>
                                      </p:tavLst>
                                    </p:anim>
                                    <p:anim calcmode="lin" valueType="num">
                                      <p:cBhvr additive="repl">
                                        <p:cTn id="25" dur="500" fill="hold"/>
                                        <p:tgtEl>
                                          <p:spTgt spid="-1"/>
                                        </p:tgtEl>
                                        <p:attrNameLst>
                                          <p:attrName/>
                                        </p:attrNameLst>
                                      </p:cBhvr>
                                      <p:tavLst>
                                        <p:tav tm="0">
                                          <p:val>
                                            <p:strVal val="0"/>
                                          </p:val>
                                        </p:tav>
                                        <p:tav tm="100000">
                                          <p:val>
                                            <p:strVal val="#ppt_h"/>
                                          </p:val>
                                        </p:tav>
                                      </p:tavLst>
                                    </p:anim>
                                  </p:childTnLst>
                                </p:cTn>
                              </p:par>
                            </p:childTnLst>
                          </p:cTn>
                        </p:par>
                        <p:par>
                          <p:cTn id="26" fill="hold">
                            <p:stCondLst>
                              <p:cond delay="2000"/>
                            </p:stCondLst>
                            <p:childTnLst>
                              <p:par>
                                <p:cTn id="27" nodeType="afterEffect" fill="hold" presetClass="entr" presetID="22" presetSubtype="8">
                                  <p:stCondLst>
                                    <p:cond delay="0"/>
                                  </p:stCondLst>
                                  <p:childTnLst>
                                    <p:set>
                                      <p:cBhvr>
                                        <p:cTn id="28" dur="1" fill="hold">
                                          <p:stCondLst>
                                            <p:cond delay="0"/>
                                          </p:stCondLst>
                                        </p:cTn>
                                        <p:tgtEl>
                                          <p:spTgt spid="649"/>
                                        </p:tgtEl>
                                        <p:attrNameLst>
                                          <p:attrName>style.visibility</p:attrName>
                                        </p:attrNameLst>
                                      </p:cBhvr>
                                      <p:to>
                                        <p:strVal val="visible"/>
                                      </p:to>
                                    </p:set>
                                    <p:animEffect filter="wipe(left)" transition="in">
                                      <p:cBhvr additive="repl">
                                        <p:cTn id="29" dur="500"/>
                                        <p:tgtEl>
                                          <p:spTgt spid="649"/>
                                        </p:tgtEl>
                                      </p:cBhvr>
                                    </p:animEffect>
                                  </p:childTnLst>
                                </p:cTn>
                              </p:par>
                            </p:childTnLst>
                          </p:cTn>
                        </p:par>
                        <p:par>
                          <p:cTn id="30" fill="hold">
                            <p:stCondLst>
                              <p:cond delay="2500"/>
                            </p:stCondLst>
                            <p:childTnLst>
                              <p:par>
                                <p:cTn id="31" nodeType="afterEffect" fill="hold" presetClass="entr" presetID="23" presetSubtype="16">
                                  <p:stCondLst>
                                    <p:cond delay="0"/>
                                  </p:stCondLst>
                                  <p:childTnLst>
                                    <p:set>
                                      <p:cBhvr>
                                        <p:cTn id="32" dur="1" fill="hold">
                                          <p:stCondLst>
                                            <p:cond delay="0"/>
                                          </p:stCondLst>
                                        </p:cTn>
                                        <p:tgtEl>
                                          <p:spTgt spid="-1"/>
                                        </p:tgtEl>
                                        <p:attrNameLst>
                                          <p:attrName>style.visibility</p:attrName>
                                        </p:attrNameLst>
                                      </p:cBhvr>
                                      <p:to>
                                        <p:strVal val="visible"/>
                                      </p:to>
                                    </p:set>
                                    <p:anim calcmode="lin" valueType="num">
                                      <p:cBhvr additive="repl">
                                        <p:cTn id="33" dur="500" fill="hold"/>
                                        <p:tgtEl>
                                          <p:spTgt spid="-1"/>
                                        </p:tgtEl>
                                        <p:attrNameLst>
                                          <p:attrName/>
                                        </p:attrNameLst>
                                      </p:cBhvr>
                                      <p:tavLst>
                                        <p:tav tm="0">
                                          <p:val>
                                            <p:strVal val="0"/>
                                          </p:val>
                                        </p:tav>
                                        <p:tav tm="100000">
                                          <p:val>
                                            <p:strVal val="#ppt_w"/>
                                          </p:val>
                                        </p:tav>
                                      </p:tavLst>
                                    </p:anim>
                                    <p:anim calcmode="lin" valueType="num">
                                      <p:cBhvr additive="repl">
                                        <p:cTn id="34" dur="500" fill="hold"/>
                                        <p:tgtEl>
                                          <p:spTgt spid="-1"/>
                                        </p:tgtEl>
                                        <p:attrNameLst>
                                          <p:attrName/>
                                        </p:attrNameLst>
                                      </p:cBhvr>
                                      <p:tavLst>
                                        <p:tav tm="0">
                                          <p:val>
                                            <p:strVal val="0"/>
                                          </p:val>
                                        </p:tav>
                                        <p:tav tm="100000">
                                          <p:val>
                                            <p:strVal val="#ppt_h"/>
                                          </p:val>
                                        </p:tav>
                                      </p:tavLst>
                                    </p:anim>
                                  </p:childTnLst>
                                </p:cTn>
                              </p:par>
                            </p:childTnLst>
                          </p:cTn>
                        </p:par>
                        <p:par>
                          <p:cTn id="35" fill="hold">
                            <p:stCondLst>
                              <p:cond delay="3000"/>
                            </p:stCondLst>
                            <p:childTnLst>
                              <p:par>
                                <p:cTn id="36" nodeType="afterEffect" fill="hold" presetClass="entr" presetID="22" presetSubtype="2">
                                  <p:stCondLst>
                                    <p:cond delay="0"/>
                                  </p:stCondLst>
                                  <p:childTnLst>
                                    <p:set>
                                      <p:cBhvr>
                                        <p:cTn id="37" dur="1" fill="hold">
                                          <p:stCondLst>
                                            <p:cond delay="0"/>
                                          </p:stCondLst>
                                        </p:cTn>
                                        <p:tgtEl>
                                          <p:spTgt spid="648"/>
                                        </p:tgtEl>
                                        <p:attrNameLst>
                                          <p:attrName>style.visibility</p:attrName>
                                        </p:attrNameLst>
                                      </p:cBhvr>
                                      <p:to>
                                        <p:strVal val="visible"/>
                                      </p:to>
                                    </p:set>
                                    <p:animEffect filter="wipe(right)" transition="out">
                                      <p:cBhvr additive="repl">
                                        <p:cTn id="38" dur="500"/>
                                        <p:tgtEl>
                                          <p:spTgt spid="648"/>
                                        </p:tgtEl>
                                      </p:cBhvr>
                                    </p:animEffect>
                                  </p:childTnLst>
                                </p:cTn>
                              </p:par>
                            </p:childTnLst>
                          </p:cTn>
                        </p:par>
                        <p:par>
                          <p:cTn id="39" fill="hold">
                            <p:stCondLst>
                              <p:cond delay="3500"/>
                            </p:stCondLst>
                            <p:childTnLst>
                              <p:par>
                                <p:cTn id="40" nodeType="afterEffect" fill="hold" presetClass="entr" presetID="23" presetSubtype="16">
                                  <p:stCondLst>
                                    <p:cond delay="0"/>
                                  </p:stCondLst>
                                  <p:childTnLst>
                                    <p:set>
                                      <p:cBhvr>
                                        <p:cTn id="41" dur="1" fill="hold">
                                          <p:stCondLst>
                                            <p:cond delay="0"/>
                                          </p:stCondLst>
                                        </p:cTn>
                                        <p:tgtEl>
                                          <p:spTgt spid="-1"/>
                                        </p:tgtEl>
                                        <p:attrNameLst>
                                          <p:attrName>style.visibility</p:attrName>
                                        </p:attrNameLst>
                                      </p:cBhvr>
                                      <p:to>
                                        <p:strVal val="visible"/>
                                      </p:to>
                                    </p:set>
                                    <p:anim calcmode="lin" valueType="num">
                                      <p:cBhvr additive="repl">
                                        <p:cTn id="42" dur="500" fill="hold"/>
                                        <p:tgtEl>
                                          <p:spTgt spid="-1"/>
                                        </p:tgtEl>
                                        <p:attrNameLst>
                                          <p:attrName/>
                                        </p:attrNameLst>
                                      </p:cBhvr>
                                      <p:tavLst>
                                        <p:tav tm="0">
                                          <p:val>
                                            <p:strVal val="0"/>
                                          </p:val>
                                        </p:tav>
                                        <p:tav tm="100000">
                                          <p:val>
                                            <p:strVal val="#ppt_w"/>
                                          </p:val>
                                        </p:tav>
                                      </p:tavLst>
                                    </p:anim>
                                    <p:anim calcmode="lin" valueType="num">
                                      <p:cBhvr additive="repl">
                                        <p:cTn id="43" dur="500" fill="hold"/>
                                        <p:tgtEl>
                                          <p:spTgt spid="-1"/>
                                        </p:tgtEl>
                                        <p:attrNameLst>
                                          <p:attrName/>
                                        </p:attrNameLst>
                                      </p:cBhvr>
                                      <p:tavLst>
                                        <p:tav tm="0">
                                          <p:val>
                                            <p:strVal val="0"/>
                                          </p:val>
                                        </p:tav>
                                        <p:tav tm="100000">
                                          <p:val>
                                            <p:strVal val="#ppt_h"/>
                                          </p:val>
                                        </p:tav>
                                      </p:tavLst>
                                    </p:anim>
                                  </p:childTnLst>
                                </p:cTn>
                              </p:par>
                            </p:childTnLst>
                          </p:cTn>
                        </p:par>
                        <p:par>
                          <p:cTn id="44" fill="hold">
                            <p:stCondLst>
                              <p:cond delay="4000"/>
                            </p:stCondLst>
                            <p:childTnLst>
                              <p:par>
                                <p:cTn id="45" nodeType="afterEffect" fill="hold" presetClass="entr" presetID="22" presetSubtype="8">
                                  <p:stCondLst>
                                    <p:cond delay="0"/>
                                  </p:stCondLst>
                                  <p:childTnLst>
                                    <p:set>
                                      <p:cBhvr>
                                        <p:cTn id="46" dur="1" fill="hold">
                                          <p:stCondLst>
                                            <p:cond delay="0"/>
                                          </p:stCondLst>
                                        </p:cTn>
                                        <p:tgtEl>
                                          <p:spTgt spid="650"/>
                                        </p:tgtEl>
                                        <p:attrNameLst>
                                          <p:attrName>style.visibility</p:attrName>
                                        </p:attrNameLst>
                                      </p:cBhvr>
                                      <p:to>
                                        <p:strVal val="visible"/>
                                      </p:to>
                                    </p:set>
                                    <p:animEffect filter="wipe(left)" transition="in">
                                      <p:cBhvr additive="repl">
                                        <p:cTn id="47" dur="500"/>
                                        <p:tgtEl>
                                          <p:spTgt spid="650"/>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a:blip r:embed="rId1"/>
          <a:stretch>
            <a:fillRect/>
          </a:stretch>
        </a:blipFill>
      </p:bgPr>
    </p:bg>
    <p:spTree>
      <p:nvGrpSpPr>
        <p:cNvPr id="1" name=""/>
        <p:cNvGrpSpPr/>
        <p:nvPr/>
      </p:nvGrpSpPr>
      <p:grpSpPr>
        <a:xfrm>
          <a:off x="0" y="0"/>
          <a:ext cx="0" cy="0"/>
          <a:chOff x="0" y="0"/>
          <a:chExt cx="0" cy="0"/>
        </a:xfrm>
      </p:grpSpPr>
      <p:sp>
        <p:nvSpPr>
          <p:cNvPr id="654" name="CustomShape 1"/>
          <p:cNvSpPr/>
          <p:nvPr/>
        </p:nvSpPr>
        <p:spPr>
          <a:xfrm>
            <a:off x="0" y="1728720"/>
            <a:ext cx="12191760" cy="4428720"/>
          </a:xfrm>
          <a:prstGeom prst="rect">
            <a:avLst/>
          </a:prstGeom>
          <a:solidFill>
            <a:srgbClr val="0d0d0d">
              <a:alpha val="75000"/>
            </a:srgbClr>
          </a:solidFill>
          <a:ln w="12600">
            <a:solidFill>
              <a:srgbClr val="000000"/>
            </a:solidFill>
            <a:round/>
          </a:ln>
        </p:spPr>
        <p:style>
          <a:lnRef idx="0"/>
          <a:fillRef idx="0"/>
          <a:effectRef idx="0"/>
          <a:fontRef idx="minor"/>
        </p:style>
      </p:sp>
      <p:sp>
        <p:nvSpPr>
          <p:cNvPr id="655" name="Line 2"/>
          <p:cNvSpPr/>
          <p:nvPr/>
        </p:nvSpPr>
        <p:spPr>
          <a:xfrm flipH="1" flipV="1">
            <a:off x="810360" y="2667600"/>
            <a:ext cx="1706760" cy="2160"/>
          </a:xfrm>
          <a:prstGeom prst="line">
            <a:avLst/>
          </a:prstGeom>
          <a:ln w="6480">
            <a:solidFill>
              <a:srgbClr val="808080"/>
            </a:solidFill>
            <a:miter/>
          </a:ln>
        </p:spPr>
        <p:style>
          <a:lnRef idx="0"/>
          <a:fillRef idx="0"/>
          <a:effectRef idx="0"/>
          <a:fontRef idx="minor"/>
        </p:style>
      </p:sp>
      <p:sp>
        <p:nvSpPr>
          <p:cNvPr id="656" name="CustomShape 3"/>
          <p:cNvSpPr/>
          <p:nvPr/>
        </p:nvSpPr>
        <p:spPr>
          <a:xfrm flipH="1" rot="10800000">
            <a:off x="2373480" y="2878920"/>
            <a:ext cx="1190160" cy="202680"/>
          </a:xfrm>
          <a:prstGeom prst="trapezoid">
            <a:avLst>
              <a:gd name="adj" fmla="val 62501"/>
            </a:avLst>
          </a:prstGeom>
          <a:solidFill>
            <a:srgbClr val="5b9bd5"/>
          </a:solidFill>
          <a:ln w="12600">
            <a:noFill/>
          </a:ln>
        </p:spPr>
        <p:style>
          <a:lnRef idx="0"/>
          <a:fillRef idx="0"/>
          <a:effectRef idx="0"/>
          <a:fontRef idx="minor"/>
        </p:style>
      </p:sp>
      <p:sp>
        <p:nvSpPr>
          <p:cNvPr id="657" name="CustomShape 4"/>
          <p:cNvSpPr/>
          <p:nvPr/>
        </p:nvSpPr>
        <p:spPr>
          <a:xfrm flipV="1">
            <a:off x="936360" y="2374920"/>
            <a:ext cx="1311840" cy="507600"/>
          </a:xfrm>
          <a:prstGeom prst="parallelogram">
            <a:avLst>
              <a:gd name="adj" fmla="val 63243"/>
            </a:avLst>
          </a:prstGeom>
          <a:solidFill>
            <a:srgbClr val="2e75b6"/>
          </a:solidFill>
          <a:ln w="12600">
            <a:noFill/>
          </a:ln>
        </p:spPr>
        <p:style>
          <a:lnRef idx="0"/>
          <a:fillRef idx="0"/>
          <a:effectRef idx="0"/>
          <a:fontRef idx="minor"/>
        </p:style>
      </p:sp>
      <p:sp>
        <p:nvSpPr>
          <p:cNvPr id="658" name="Line 5"/>
          <p:cNvSpPr/>
          <p:nvPr/>
        </p:nvSpPr>
        <p:spPr>
          <a:xfrm flipH="1" flipV="1">
            <a:off x="2996280" y="2667600"/>
            <a:ext cx="1706760" cy="2160"/>
          </a:xfrm>
          <a:prstGeom prst="line">
            <a:avLst/>
          </a:prstGeom>
          <a:ln w="6480">
            <a:solidFill>
              <a:srgbClr val="808080"/>
            </a:solidFill>
            <a:miter/>
          </a:ln>
        </p:spPr>
        <p:style>
          <a:lnRef idx="0"/>
          <a:fillRef idx="0"/>
          <a:effectRef idx="0"/>
          <a:fontRef idx="minor"/>
        </p:style>
      </p:sp>
      <p:sp>
        <p:nvSpPr>
          <p:cNvPr id="659" name="CustomShape 6"/>
          <p:cNvSpPr/>
          <p:nvPr/>
        </p:nvSpPr>
        <p:spPr>
          <a:xfrm flipH="1" rot="10800000">
            <a:off x="4559400" y="2878920"/>
            <a:ext cx="1190160" cy="202680"/>
          </a:xfrm>
          <a:prstGeom prst="trapezoid">
            <a:avLst>
              <a:gd name="adj" fmla="val 62501"/>
            </a:avLst>
          </a:prstGeom>
          <a:solidFill>
            <a:srgbClr val="ed7d31"/>
          </a:solidFill>
          <a:ln w="12600">
            <a:noFill/>
          </a:ln>
        </p:spPr>
        <p:style>
          <a:lnRef idx="0"/>
          <a:fillRef idx="0"/>
          <a:effectRef idx="0"/>
          <a:fontRef idx="minor"/>
        </p:style>
      </p:sp>
      <p:sp>
        <p:nvSpPr>
          <p:cNvPr id="660" name="CustomShape 7"/>
          <p:cNvSpPr/>
          <p:nvPr/>
        </p:nvSpPr>
        <p:spPr>
          <a:xfrm flipV="1">
            <a:off x="3122280" y="2374920"/>
            <a:ext cx="1311840" cy="507600"/>
          </a:xfrm>
          <a:prstGeom prst="parallelogram">
            <a:avLst>
              <a:gd name="adj" fmla="val 63243"/>
            </a:avLst>
          </a:prstGeom>
          <a:solidFill>
            <a:srgbClr val="c55a11"/>
          </a:solidFill>
          <a:ln w="12600">
            <a:noFill/>
          </a:ln>
        </p:spPr>
        <p:style>
          <a:lnRef idx="0"/>
          <a:fillRef idx="0"/>
          <a:effectRef idx="0"/>
          <a:fontRef idx="minor"/>
        </p:style>
      </p:sp>
      <p:sp>
        <p:nvSpPr>
          <p:cNvPr id="661" name="Line 8"/>
          <p:cNvSpPr/>
          <p:nvPr/>
        </p:nvSpPr>
        <p:spPr>
          <a:xfrm flipH="1" flipV="1">
            <a:off x="5182200" y="2667600"/>
            <a:ext cx="1706760" cy="2160"/>
          </a:xfrm>
          <a:prstGeom prst="line">
            <a:avLst/>
          </a:prstGeom>
          <a:ln w="6480">
            <a:solidFill>
              <a:srgbClr val="808080"/>
            </a:solidFill>
            <a:miter/>
          </a:ln>
        </p:spPr>
        <p:style>
          <a:lnRef idx="0"/>
          <a:fillRef idx="0"/>
          <a:effectRef idx="0"/>
          <a:fontRef idx="minor"/>
        </p:style>
      </p:sp>
      <p:sp>
        <p:nvSpPr>
          <p:cNvPr id="662" name="CustomShape 9"/>
          <p:cNvSpPr/>
          <p:nvPr/>
        </p:nvSpPr>
        <p:spPr>
          <a:xfrm flipH="1" rot="10800000">
            <a:off x="6745320" y="2878920"/>
            <a:ext cx="1190160" cy="202680"/>
          </a:xfrm>
          <a:prstGeom prst="trapezoid">
            <a:avLst>
              <a:gd name="adj" fmla="val 62501"/>
            </a:avLst>
          </a:prstGeom>
          <a:solidFill>
            <a:srgbClr val="a5a5a5"/>
          </a:solidFill>
          <a:ln w="12600">
            <a:noFill/>
          </a:ln>
        </p:spPr>
        <p:style>
          <a:lnRef idx="0"/>
          <a:fillRef idx="0"/>
          <a:effectRef idx="0"/>
          <a:fontRef idx="minor"/>
        </p:style>
      </p:sp>
      <p:sp>
        <p:nvSpPr>
          <p:cNvPr id="663" name="CustomShape 10"/>
          <p:cNvSpPr/>
          <p:nvPr/>
        </p:nvSpPr>
        <p:spPr>
          <a:xfrm flipV="1">
            <a:off x="5308200" y="2374920"/>
            <a:ext cx="1311840" cy="507600"/>
          </a:xfrm>
          <a:prstGeom prst="parallelogram">
            <a:avLst>
              <a:gd name="adj" fmla="val 63243"/>
            </a:avLst>
          </a:prstGeom>
          <a:solidFill>
            <a:srgbClr val="7c7c7c"/>
          </a:solidFill>
          <a:ln w="12600">
            <a:noFill/>
          </a:ln>
        </p:spPr>
        <p:style>
          <a:lnRef idx="0"/>
          <a:fillRef idx="0"/>
          <a:effectRef idx="0"/>
          <a:fontRef idx="minor"/>
        </p:style>
      </p:sp>
      <p:sp>
        <p:nvSpPr>
          <p:cNvPr id="664" name="Line 11"/>
          <p:cNvSpPr/>
          <p:nvPr/>
        </p:nvSpPr>
        <p:spPr>
          <a:xfrm flipH="1" flipV="1">
            <a:off x="7367760" y="2667600"/>
            <a:ext cx="1707120" cy="2160"/>
          </a:xfrm>
          <a:prstGeom prst="line">
            <a:avLst/>
          </a:prstGeom>
          <a:ln w="6480">
            <a:solidFill>
              <a:srgbClr val="808080"/>
            </a:solidFill>
            <a:miter/>
          </a:ln>
        </p:spPr>
        <p:style>
          <a:lnRef idx="0"/>
          <a:fillRef idx="0"/>
          <a:effectRef idx="0"/>
          <a:fontRef idx="minor"/>
        </p:style>
      </p:sp>
      <p:sp>
        <p:nvSpPr>
          <p:cNvPr id="665" name="CustomShape 12"/>
          <p:cNvSpPr/>
          <p:nvPr/>
        </p:nvSpPr>
        <p:spPr>
          <a:xfrm flipH="1" rot="10800000">
            <a:off x="8931240" y="2878920"/>
            <a:ext cx="1190160" cy="202680"/>
          </a:xfrm>
          <a:prstGeom prst="trapezoid">
            <a:avLst>
              <a:gd name="adj" fmla="val 62501"/>
            </a:avLst>
          </a:prstGeom>
          <a:solidFill>
            <a:srgbClr val="ffc000"/>
          </a:solidFill>
          <a:ln w="12600">
            <a:noFill/>
          </a:ln>
        </p:spPr>
        <p:style>
          <a:lnRef idx="0"/>
          <a:fillRef idx="0"/>
          <a:effectRef idx="0"/>
          <a:fontRef idx="minor"/>
        </p:style>
      </p:sp>
      <p:sp>
        <p:nvSpPr>
          <p:cNvPr id="666" name="CustomShape 13"/>
          <p:cNvSpPr/>
          <p:nvPr/>
        </p:nvSpPr>
        <p:spPr>
          <a:xfrm flipV="1">
            <a:off x="7494120" y="2374920"/>
            <a:ext cx="1311840" cy="507600"/>
          </a:xfrm>
          <a:prstGeom prst="parallelogram">
            <a:avLst>
              <a:gd name="adj" fmla="val 63243"/>
            </a:avLst>
          </a:prstGeom>
          <a:solidFill>
            <a:srgbClr val="bf9000"/>
          </a:solidFill>
          <a:ln w="12600">
            <a:noFill/>
          </a:ln>
        </p:spPr>
        <p:style>
          <a:lnRef idx="0"/>
          <a:fillRef idx="0"/>
          <a:effectRef idx="0"/>
          <a:fontRef idx="minor"/>
        </p:style>
      </p:sp>
      <p:sp>
        <p:nvSpPr>
          <p:cNvPr id="667" name="Line 14"/>
          <p:cNvSpPr/>
          <p:nvPr/>
        </p:nvSpPr>
        <p:spPr>
          <a:xfrm flipH="1" flipV="1">
            <a:off x="9553680" y="2667600"/>
            <a:ext cx="1707120" cy="2160"/>
          </a:xfrm>
          <a:prstGeom prst="line">
            <a:avLst/>
          </a:prstGeom>
          <a:ln w="6480">
            <a:solidFill>
              <a:srgbClr val="808080"/>
            </a:solidFill>
            <a:miter/>
          </a:ln>
        </p:spPr>
        <p:style>
          <a:lnRef idx="0"/>
          <a:fillRef idx="0"/>
          <a:effectRef idx="0"/>
          <a:fontRef idx="minor"/>
        </p:style>
      </p:sp>
      <p:sp>
        <p:nvSpPr>
          <p:cNvPr id="668" name="CustomShape 15"/>
          <p:cNvSpPr/>
          <p:nvPr/>
        </p:nvSpPr>
        <p:spPr>
          <a:xfrm flipH="1" rot="10800000">
            <a:off x="11117160" y="2878920"/>
            <a:ext cx="1190160" cy="202680"/>
          </a:xfrm>
          <a:prstGeom prst="trapezoid">
            <a:avLst>
              <a:gd name="adj" fmla="val 62501"/>
            </a:avLst>
          </a:prstGeom>
          <a:solidFill>
            <a:srgbClr val="4472c4"/>
          </a:solidFill>
          <a:ln w="12600">
            <a:noFill/>
          </a:ln>
        </p:spPr>
        <p:style>
          <a:lnRef idx="0"/>
          <a:fillRef idx="0"/>
          <a:effectRef idx="0"/>
          <a:fontRef idx="minor"/>
        </p:style>
      </p:sp>
      <p:sp>
        <p:nvSpPr>
          <p:cNvPr id="669" name="CustomShape 16"/>
          <p:cNvSpPr/>
          <p:nvPr/>
        </p:nvSpPr>
        <p:spPr>
          <a:xfrm flipV="1">
            <a:off x="9680040" y="2374920"/>
            <a:ext cx="1311840" cy="507600"/>
          </a:xfrm>
          <a:prstGeom prst="parallelogram">
            <a:avLst>
              <a:gd name="adj" fmla="val 63243"/>
            </a:avLst>
          </a:prstGeom>
          <a:solidFill>
            <a:srgbClr val="2f5597"/>
          </a:solidFill>
          <a:ln w="12600">
            <a:noFill/>
          </a:ln>
        </p:spPr>
        <p:style>
          <a:lnRef idx="0"/>
          <a:fillRef idx="0"/>
          <a:effectRef idx="0"/>
          <a:fontRef idx="minor"/>
        </p:style>
      </p:sp>
      <p:sp>
        <p:nvSpPr>
          <p:cNvPr id="670" name="CustomShape 17"/>
          <p:cNvSpPr/>
          <p:nvPr/>
        </p:nvSpPr>
        <p:spPr>
          <a:xfrm>
            <a:off x="195120" y="270360"/>
            <a:ext cx="2802600" cy="456120"/>
          </a:xfrm>
          <a:prstGeom prst="rect">
            <a:avLst/>
          </a:prstGeom>
          <a:solidFill>
            <a:srgbClr val="000000">
              <a:alpha val="50000"/>
            </a:srgbClr>
          </a:solidFill>
          <a:ln>
            <a:solidFill>
              <a:srgbClr val="000000"/>
            </a:solidFill>
          </a:ln>
        </p:spPr>
        <p:style>
          <a:lnRef idx="0"/>
          <a:fillRef idx="0"/>
          <a:effectRef idx="0"/>
          <a:fontRef idx="minor"/>
        </p:style>
        <p:txBody>
          <a:bodyPr lIns="90000" rIns="90000" tIns="45000" bIns="45000"/>
          <a:p>
            <a:pPr algn="ctr">
              <a:lnSpc>
                <a:spcPct val="100000"/>
              </a:lnSpc>
            </a:pPr>
            <a:r>
              <a:rPr b="0" lang="en-US" sz="2400" spc="-1" strike="noStrike">
                <a:solidFill>
                  <a:srgbClr val="d9d9d9"/>
                </a:solidFill>
                <a:uFill>
                  <a:solidFill>
                    <a:srgbClr val="ffffff"/>
                  </a:solidFill>
                </a:uFill>
                <a:latin typeface="Calibri"/>
              </a:rPr>
              <a:t>Slide Title</a:t>
            </a:r>
            <a:endParaRPr b="0" lang="en-US" sz="1800" spc="-1" strike="noStrike">
              <a:solidFill>
                <a:srgbClr val="ffffff"/>
              </a:solidFill>
              <a:uFill>
                <a:solidFill>
                  <a:srgbClr val="ffffff"/>
                </a:solidFill>
              </a:uFill>
              <a:latin typeface="Arial"/>
            </a:endParaRPr>
          </a:p>
        </p:txBody>
      </p:sp>
      <p:sp>
        <p:nvSpPr>
          <p:cNvPr id="671" name="CustomShape 18"/>
          <p:cNvSpPr/>
          <p:nvPr/>
        </p:nvSpPr>
        <p:spPr>
          <a:xfrm>
            <a:off x="644400" y="2647440"/>
            <a:ext cx="2019240" cy="3386880"/>
          </a:xfrm>
          <a:prstGeom prst="rect">
            <a:avLst/>
          </a:prstGeom>
          <a:gradFill>
            <a:gsLst>
              <a:gs pos="0">
                <a:srgbClr val="a8a8a8"/>
              </a:gs>
              <a:gs pos="100000">
                <a:srgbClr val="c9c9c9"/>
              </a:gs>
            </a:gsLst>
            <a:lin ang="16200000"/>
          </a:gradFill>
          <a:ln w="12600">
            <a:noFill/>
          </a:ln>
          <a:effectLst>
            <a:outerShdw dist="37674" dir="-2700000">
              <a:srgbClr val="000000">
                <a:alpha val="40000"/>
              </a:srgbClr>
            </a:outerShdw>
          </a:effectLst>
        </p:spPr>
        <p:style>
          <a:lnRef idx="0"/>
          <a:fillRef idx="0"/>
          <a:effectRef idx="0"/>
          <a:fontRef idx="minor"/>
        </p:style>
      </p:sp>
      <p:sp>
        <p:nvSpPr>
          <p:cNvPr id="672" name="CustomShape 19"/>
          <p:cNvSpPr/>
          <p:nvPr/>
        </p:nvSpPr>
        <p:spPr>
          <a:xfrm>
            <a:off x="882720" y="4449240"/>
            <a:ext cx="1864440" cy="1704600"/>
          </a:xfrm>
          <a:prstGeom prst="rect">
            <a:avLst/>
          </a:prstGeom>
          <a:noFill/>
          <a:ln>
            <a:noFill/>
          </a:ln>
        </p:spPr>
        <p:style>
          <a:lnRef idx="0"/>
          <a:fillRef idx="0"/>
          <a:effectRef idx="0"/>
          <a:fontRef idx="minor"/>
        </p:style>
        <p:txBody>
          <a:bodyPr lIns="0" rIns="0" tIns="0" bIns="0"/>
          <a:p>
            <a:pPr>
              <a:lnSpc>
                <a:spcPct val="100000"/>
              </a:lnSpc>
            </a:pPr>
            <a:r>
              <a:rPr b="0" lang="en-US" sz="1400" spc="-1" strike="noStrike">
                <a:solidFill>
                  <a:srgbClr val="3b3838"/>
                </a:solidFill>
                <a:uFill>
                  <a:solidFill>
                    <a:srgbClr val="ffffff"/>
                  </a:solidFill>
                </a:uFill>
                <a:latin typeface="Calibri"/>
              </a:rPr>
              <a:t>Lorem ipsum dolor sit amet, consectetur adipiscing elit, sed do eiusmod tempor incididunt ut labore et dolore magna aliqua</a:t>
            </a:r>
            <a:endParaRPr b="0" lang="en-US" sz="1800" spc="-1" strike="noStrike">
              <a:solidFill>
                <a:srgbClr val="ffffff"/>
              </a:solidFill>
              <a:uFill>
                <a:solidFill>
                  <a:srgbClr val="ffffff"/>
                </a:solidFill>
              </a:uFill>
              <a:latin typeface="Arial"/>
            </a:endParaRPr>
          </a:p>
        </p:txBody>
      </p:sp>
      <p:sp>
        <p:nvSpPr>
          <p:cNvPr id="673" name="CustomShape 20"/>
          <p:cNvSpPr/>
          <p:nvPr/>
        </p:nvSpPr>
        <p:spPr>
          <a:xfrm>
            <a:off x="539280" y="4024080"/>
            <a:ext cx="2386440" cy="395280"/>
          </a:xfrm>
          <a:prstGeom prst="rect">
            <a:avLst/>
          </a:prstGeom>
          <a:noFill/>
          <a:ln>
            <a:noFill/>
          </a:ln>
        </p:spPr>
        <p:style>
          <a:lnRef idx="0"/>
          <a:fillRef idx="0"/>
          <a:effectRef idx="0"/>
          <a:fontRef idx="minor"/>
        </p:style>
        <p:txBody>
          <a:bodyPr wrap="none" lIns="0" rIns="90000" tIns="45000" bIns="45000"/>
          <a:p>
            <a:pPr>
              <a:lnSpc>
                <a:spcPct val="100000"/>
              </a:lnSpc>
            </a:pPr>
            <a:r>
              <a:rPr b="1" lang="en-US" sz="2000" spc="-1" strike="noStrike">
                <a:solidFill>
                  <a:srgbClr val="5b9bd5"/>
                </a:solidFill>
                <a:uFill>
                  <a:solidFill>
                    <a:srgbClr val="ffffff"/>
                  </a:solidFill>
                </a:uFill>
                <a:latin typeface="Calibri"/>
              </a:rPr>
              <a:t>Title Goes Here </a:t>
            </a:r>
            <a:endParaRPr b="0" lang="en-US" sz="1800" spc="-1" strike="noStrike">
              <a:solidFill>
                <a:srgbClr val="ffffff"/>
              </a:solidFill>
              <a:uFill>
                <a:solidFill>
                  <a:srgbClr val="ffffff"/>
                </a:solidFill>
              </a:uFill>
              <a:latin typeface="Arial"/>
            </a:endParaRPr>
          </a:p>
        </p:txBody>
      </p:sp>
      <p:sp>
        <p:nvSpPr>
          <p:cNvPr id="674" name="CustomShape 21"/>
          <p:cNvSpPr/>
          <p:nvPr/>
        </p:nvSpPr>
        <p:spPr>
          <a:xfrm flipH="1" flipV="1" rot="16200000">
            <a:off x="700200" y="2596680"/>
            <a:ext cx="1447560" cy="987120"/>
          </a:xfrm>
          <a:custGeom>
            <a:avLst/>
            <a:gdLst/>
            <a:ahLst/>
            <a:rect l="l" t="t" r="r" b="b"/>
            <a:pathLst>
              <a:path w="838200" h="657225">
                <a:moveTo>
                  <a:pt x="0" y="0"/>
                </a:moveTo>
                <a:lnTo>
                  <a:pt x="483079" y="0"/>
                </a:lnTo>
                <a:lnTo>
                  <a:pt x="602916" y="0"/>
                </a:lnTo>
                <a:lnTo>
                  <a:pt x="838200" y="657225"/>
                </a:lnTo>
                <a:lnTo>
                  <a:pt x="0" y="657225"/>
                </a:lnTo>
                <a:lnTo>
                  <a:pt x="0" y="0"/>
                </a:lnTo>
                <a:close/>
              </a:path>
            </a:pathLst>
          </a:custGeom>
          <a:solidFill>
            <a:srgbClr val="5b9bd5"/>
          </a:solidFill>
          <a:ln w="12600">
            <a:noFill/>
          </a:ln>
          <a:effectLst>
            <a:outerShdw dist="37674" dir="2700000">
              <a:srgbClr val="000000">
                <a:alpha val="40000"/>
              </a:srgbClr>
            </a:outerShdw>
          </a:effectLst>
        </p:spPr>
        <p:style>
          <a:lnRef idx="0"/>
          <a:fillRef idx="0"/>
          <a:effectRef idx="0"/>
          <a:fontRef idx="minor"/>
        </p:style>
      </p:sp>
      <p:sp>
        <p:nvSpPr>
          <p:cNvPr id="675" name="CustomShape 22"/>
          <p:cNvSpPr/>
          <p:nvPr/>
        </p:nvSpPr>
        <p:spPr>
          <a:xfrm>
            <a:off x="1091160" y="2636640"/>
            <a:ext cx="639720" cy="639720"/>
          </a:xfrm>
          <a:prstGeom prst="ellipse">
            <a:avLst/>
          </a:prstGeom>
          <a:noFill/>
          <a:ln w="12600">
            <a:solidFill>
              <a:srgbClr val="ffffff"/>
            </a:solidFill>
            <a:miter/>
          </a:ln>
        </p:spPr>
        <p:style>
          <a:lnRef idx="0"/>
          <a:fillRef idx="0"/>
          <a:effectRef idx="0"/>
          <a:fontRef idx="minor"/>
        </p:style>
        <p:txBody>
          <a:bodyPr lIns="90000" rIns="90000" tIns="45000" bIns="45000" anchor="ctr"/>
          <a:p>
            <a:pPr algn="ctr">
              <a:lnSpc>
                <a:spcPct val="100000"/>
              </a:lnSpc>
            </a:pPr>
            <a:r>
              <a:rPr b="0" lang="en-US" sz="2000" spc="-1" strike="noStrike">
                <a:solidFill>
                  <a:srgbClr val="ffffff"/>
                </a:solidFill>
                <a:uFill>
                  <a:solidFill>
                    <a:srgbClr val="ffffff"/>
                  </a:solidFill>
                </a:uFill>
                <a:latin typeface="Calibri"/>
              </a:rPr>
              <a:t>01</a:t>
            </a:r>
            <a:endParaRPr b="0" lang="en-US" sz="1800" spc="-1" strike="noStrike">
              <a:solidFill>
                <a:srgbClr val="ffffff"/>
              </a:solidFill>
              <a:uFill>
                <a:solidFill>
                  <a:srgbClr val="ffffff"/>
                </a:solidFill>
              </a:uFill>
              <a:latin typeface="Arial"/>
            </a:endParaRPr>
          </a:p>
        </p:txBody>
      </p:sp>
      <p:sp>
        <p:nvSpPr>
          <p:cNvPr id="676" name="CustomShape 23"/>
          <p:cNvSpPr/>
          <p:nvPr/>
        </p:nvSpPr>
        <p:spPr>
          <a:xfrm>
            <a:off x="2794680" y="2648520"/>
            <a:ext cx="2019240" cy="3386880"/>
          </a:xfrm>
          <a:prstGeom prst="rect">
            <a:avLst/>
          </a:prstGeom>
          <a:gradFill>
            <a:gsLst>
              <a:gs pos="0">
                <a:srgbClr val="a8a8a8"/>
              </a:gs>
              <a:gs pos="100000">
                <a:srgbClr val="c9c9c9"/>
              </a:gs>
            </a:gsLst>
            <a:lin ang="16200000"/>
          </a:gradFill>
          <a:ln w="12600">
            <a:noFill/>
          </a:ln>
          <a:effectLst>
            <a:outerShdw dist="37674" dir="-2700000">
              <a:srgbClr val="000000">
                <a:alpha val="40000"/>
              </a:srgbClr>
            </a:outerShdw>
          </a:effectLst>
        </p:spPr>
        <p:style>
          <a:lnRef idx="0"/>
          <a:fillRef idx="0"/>
          <a:effectRef idx="0"/>
          <a:fontRef idx="minor"/>
        </p:style>
      </p:sp>
      <p:sp>
        <p:nvSpPr>
          <p:cNvPr id="677" name="CustomShape 24"/>
          <p:cNvSpPr/>
          <p:nvPr/>
        </p:nvSpPr>
        <p:spPr>
          <a:xfrm>
            <a:off x="3033000" y="4449960"/>
            <a:ext cx="1864440" cy="1704600"/>
          </a:xfrm>
          <a:prstGeom prst="rect">
            <a:avLst/>
          </a:prstGeom>
          <a:noFill/>
          <a:ln>
            <a:noFill/>
          </a:ln>
        </p:spPr>
        <p:style>
          <a:lnRef idx="0"/>
          <a:fillRef idx="0"/>
          <a:effectRef idx="0"/>
          <a:fontRef idx="minor"/>
        </p:style>
        <p:txBody>
          <a:bodyPr lIns="0" rIns="0" tIns="0" bIns="0"/>
          <a:p>
            <a:pPr>
              <a:lnSpc>
                <a:spcPct val="100000"/>
              </a:lnSpc>
            </a:pPr>
            <a:r>
              <a:rPr b="0" lang="en-US" sz="1400" spc="-1" strike="noStrike">
                <a:solidFill>
                  <a:srgbClr val="3b3838"/>
                </a:solidFill>
                <a:uFill>
                  <a:solidFill>
                    <a:srgbClr val="ffffff"/>
                  </a:solidFill>
                </a:uFill>
                <a:latin typeface="Calibri"/>
              </a:rPr>
              <a:t>Lorem ipsum dolor sit amet, consectetur adipiscing elit, sed do eiusmod tempor incididunt ut labore et dolore magna aliqua</a:t>
            </a:r>
            <a:endParaRPr b="0" lang="en-US" sz="1800" spc="-1" strike="noStrike">
              <a:solidFill>
                <a:srgbClr val="ffffff"/>
              </a:solidFill>
              <a:uFill>
                <a:solidFill>
                  <a:srgbClr val="ffffff"/>
                </a:solidFill>
              </a:uFill>
              <a:latin typeface="Arial"/>
            </a:endParaRPr>
          </a:p>
        </p:txBody>
      </p:sp>
      <p:sp>
        <p:nvSpPr>
          <p:cNvPr id="678" name="CustomShape 25"/>
          <p:cNvSpPr/>
          <p:nvPr/>
        </p:nvSpPr>
        <p:spPr>
          <a:xfrm>
            <a:off x="2729160" y="4025160"/>
            <a:ext cx="2386440" cy="395280"/>
          </a:xfrm>
          <a:prstGeom prst="rect">
            <a:avLst/>
          </a:prstGeom>
          <a:noFill/>
          <a:ln>
            <a:noFill/>
          </a:ln>
        </p:spPr>
        <p:style>
          <a:lnRef idx="0"/>
          <a:fillRef idx="0"/>
          <a:effectRef idx="0"/>
          <a:fontRef idx="minor"/>
        </p:style>
        <p:txBody>
          <a:bodyPr wrap="none" lIns="0" rIns="90000" tIns="45000" bIns="45000"/>
          <a:p>
            <a:pPr>
              <a:lnSpc>
                <a:spcPct val="100000"/>
              </a:lnSpc>
            </a:pPr>
            <a:r>
              <a:rPr b="1" lang="en-US" sz="2000" spc="-1" strike="noStrike">
                <a:solidFill>
                  <a:srgbClr val="ff0000"/>
                </a:solidFill>
                <a:uFill>
                  <a:solidFill>
                    <a:srgbClr val="ffffff"/>
                  </a:solidFill>
                </a:uFill>
                <a:latin typeface="Calibri"/>
              </a:rPr>
              <a:t>Title Goes Here </a:t>
            </a:r>
            <a:endParaRPr b="0" lang="en-US" sz="1800" spc="-1" strike="noStrike">
              <a:solidFill>
                <a:srgbClr val="ffffff"/>
              </a:solidFill>
              <a:uFill>
                <a:solidFill>
                  <a:srgbClr val="ffffff"/>
                </a:solidFill>
              </a:uFill>
              <a:latin typeface="Arial"/>
            </a:endParaRPr>
          </a:p>
        </p:txBody>
      </p:sp>
      <p:sp>
        <p:nvSpPr>
          <p:cNvPr id="679" name="CustomShape 26"/>
          <p:cNvSpPr/>
          <p:nvPr/>
        </p:nvSpPr>
        <p:spPr>
          <a:xfrm>
            <a:off x="4946040" y="2629080"/>
            <a:ext cx="2019240" cy="3386880"/>
          </a:xfrm>
          <a:prstGeom prst="rect">
            <a:avLst/>
          </a:prstGeom>
          <a:gradFill>
            <a:gsLst>
              <a:gs pos="0">
                <a:srgbClr val="a8a8a8"/>
              </a:gs>
              <a:gs pos="100000">
                <a:srgbClr val="c9c9c9"/>
              </a:gs>
            </a:gsLst>
            <a:lin ang="16200000"/>
          </a:gradFill>
          <a:ln w="12600">
            <a:noFill/>
          </a:ln>
          <a:effectLst>
            <a:outerShdw dist="37674" dir="-2700000">
              <a:srgbClr val="000000">
                <a:alpha val="40000"/>
              </a:srgbClr>
            </a:outerShdw>
          </a:effectLst>
        </p:spPr>
        <p:style>
          <a:lnRef idx="0"/>
          <a:fillRef idx="0"/>
          <a:effectRef idx="0"/>
          <a:fontRef idx="minor"/>
        </p:style>
      </p:sp>
      <p:sp>
        <p:nvSpPr>
          <p:cNvPr id="680" name="CustomShape 27"/>
          <p:cNvSpPr/>
          <p:nvPr/>
        </p:nvSpPr>
        <p:spPr>
          <a:xfrm>
            <a:off x="5184360" y="4430520"/>
            <a:ext cx="1864440" cy="1704600"/>
          </a:xfrm>
          <a:prstGeom prst="rect">
            <a:avLst/>
          </a:prstGeom>
          <a:noFill/>
          <a:ln>
            <a:noFill/>
          </a:ln>
        </p:spPr>
        <p:style>
          <a:lnRef idx="0"/>
          <a:fillRef idx="0"/>
          <a:effectRef idx="0"/>
          <a:fontRef idx="minor"/>
        </p:style>
        <p:txBody>
          <a:bodyPr lIns="0" rIns="0" tIns="0" bIns="0"/>
          <a:p>
            <a:pPr>
              <a:lnSpc>
                <a:spcPct val="100000"/>
              </a:lnSpc>
            </a:pPr>
            <a:r>
              <a:rPr b="0" lang="en-US" sz="1400" spc="-1" strike="noStrike">
                <a:solidFill>
                  <a:srgbClr val="3b3838"/>
                </a:solidFill>
                <a:uFill>
                  <a:solidFill>
                    <a:srgbClr val="ffffff"/>
                  </a:solidFill>
                </a:uFill>
                <a:latin typeface="Calibri"/>
              </a:rPr>
              <a:t>Lorem ipsum dolor sit amet, consectetur adipiscing elit, sed do eiusmod tempor incididunt ut labore et dolore magna aliqua</a:t>
            </a:r>
            <a:endParaRPr b="0" lang="en-US" sz="1800" spc="-1" strike="noStrike">
              <a:solidFill>
                <a:srgbClr val="ffffff"/>
              </a:solidFill>
              <a:uFill>
                <a:solidFill>
                  <a:srgbClr val="ffffff"/>
                </a:solidFill>
              </a:uFill>
              <a:latin typeface="Arial"/>
            </a:endParaRPr>
          </a:p>
        </p:txBody>
      </p:sp>
      <p:sp>
        <p:nvSpPr>
          <p:cNvPr id="681" name="CustomShape 28"/>
          <p:cNvSpPr/>
          <p:nvPr/>
        </p:nvSpPr>
        <p:spPr>
          <a:xfrm>
            <a:off x="4880520" y="4005720"/>
            <a:ext cx="2386440" cy="395280"/>
          </a:xfrm>
          <a:prstGeom prst="rect">
            <a:avLst/>
          </a:prstGeom>
          <a:noFill/>
          <a:ln>
            <a:noFill/>
          </a:ln>
        </p:spPr>
        <p:style>
          <a:lnRef idx="0"/>
          <a:fillRef idx="0"/>
          <a:effectRef idx="0"/>
          <a:fontRef idx="minor"/>
        </p:style>
        <p:txBody>
          <a:bodyPr wrap="none" lIns="0" rIns="90000" tIns="45000" bIns="45000"/>
          <a:p>
            <a:pPr>
              <a:lnSpc>
                <a:spcPct val="100000"/>
              </a:lnSpc>
            </a:pPr>
            <a:r>
              <a:rPr b="1" lang="en-US" sz="2000" spc="-1" strike="noStrike">
                <a:solidFill>
                  <a:srgbClr val="808080"/>
                </a:solidFill>
                <a:uFill>
                  <a:solidFill>
                    <a:srgbClr val="ffffff"/>
                  </a:solidFill>
                </a:uFill>
                <a:latin typeface="Calibri"/>
              </a:rPr>
              <a:t>Title Goes Here </a:t>
            </a:r>
            <a:endParaRPr b="0" lang="en-US" sz="1800" spc="-1" strike="noStrike">
              <a:solidFill>
                <a:srgbClr val="ffffff"/>
              </a:solidFill>
              <a:uFill>
                <a:solidFill>
                  <a:srgbClr val="ffffff"/>
                </a:solidFill>
              </a:uFill>
              <a:latin typeface="Arial"/>
            </a:endParaRPr>
          </a:p>
        </p:txBody>
      </p:sp>
      <p:sp>
        <p:nvSpPr>
          <p:cNvPr id="682" name="CustomShape 29"/>
          <p:cNvSpPr/>
          <p:nvPr/>
        </p:nvSpPr>
        <p:spPr>
          <a:xfrm>
            <a:off x="7101000" y="2629800"/>
            <a:ext cx="2019240" cy="3386880"/>
          </a:xfrm>
          <a:prstGeom prst="rect">
            <a:avLst/>
          </a:prstGeom>
          <a:gradFill>
            <a:gsLst>
              <a:gs pos="0">
                <a:srgbClr val="a8a8a8"/>
              </a:gs>
              <a:gs pos="100000">
                <a:srgbClr val="c9c9c9"/>
              </a:gs>
            </a:gsLst>
            <a:lin ang="16200000"/>
          </a:gradFill>
          <a:ln w="12600">
            <a:noFill/>
          </a:ln>
          <a:effectLst>
            <a:outerShdw dist="37674" dir="-2700000">
              <a:srgbClr val="000000">
                <a:alpha val="40000"/>
              </a:srgbClr>
            </a:outerShdw>
          </a:effectLst>
        </p:spPr>
        <p:style>
          <a:lnRef idx="0"/>
          <a:fillRef idx="0"/>
          <a:effectRef idx="0"/>
          <a:fontRef idx="minor"/>
        </p:style>
      </p:sp>
      <p:sp>
        <p:nvSpPr>
          <p:cNvPr id="683" name="CustomShape 30"/>
          <p:cNvSpPr/>
          <p:nvPr/>
        </p:nvSpPr>
        <p:spPr>
          <a:xfrm>
            <a:off x="7339680" y="4431600"/>
            <a:ext cx="1864440" cy="1704600"/>
          </a:xfrm>
          <a:prstGeom prst="rect">
            <a:avLst/>
          </a:prstGeom>
          <a:noFill/>
          <a:ln>
            <a:noFill/>
          </a:ln>
        </p:spPr>
        <p:style>
          <a:lnRef idx="0"/>
          <a:fillRef idx="0"/>
          <a:effectRef idx="0"/>
          <a:fontRef idx="minor"/>
        </p:style>
        <p:txBody>
          <a:bodyPr lIns="0" rIns="0" tIns="0" bIns="0"/>
          <a:p>
            <a:pPr>
              <a:lnSpc>
                <a:spcPct val="100000"/>
              </a:lnSpc>
            </a:pPr>
            <a:r>
              <a:rPr b="0" lang="en-US" sz="1400" spc="-1" strike="noStrike">
                <a:solidFill>
                  <a:srgbClr val="3b3838"/>
                </a:solidFill>
                <a:uFill>
                  <a:solidFill>
                    <a:srgbClr val="ffffff"/>
                  </a:solidFill>
                </a:uFill>
                <a:latin typeface="Calibri"/>
              </a:rPr>
              <a:t>Lorem ipsum dolor sit amet, consectetur adipiscing elit, sed do eiusmod tempor incididunt ut labore et dolore magna aliqua</a:t>
            </a:r>
            <a:endParaRPr b="0" lang="en-US" sz="1800" spc="-1" strike="noStrike">
              <a:solidFill>
                <a:srgbClr val="ffffff"/>
              </a:solidFill>
              <a:uFill>
                <a:solidFill>
                  <a:srgbClr val="ffffff"/>
                </a:solidFill>
              </a:uFill>
              <a:latin typeface="Arial"/>
            </a:endParaRPr>
          </a:p>
        </p:txBody>
      </p:sp>
      <p:sp>
        <p:nvSpPr>
          <p:cNvPr id="684" name="CustomShape 31"/>
          <p:cNvSpPr/>
          <p:nvPr/>
        </p:nvSpPr>
        <p:spPr>
          <a:xfrm>
            <a:off x="7035840" y="4006440"/>
            <a:ext cx="2386440" cy="395280"/>
          </a:xfrm>
          <a:prstGeom prst="rect">
            <a:avLst/>
          </a:prstGeom>
          <a:noFill/>
          <a:ln>
            <a:noFill/>
          </a:ln>
        </p:spPr>
        <p:style>
          <a:lnRef idx="0"/>
          <a:fillRef idx="0"/>
          <a:effectRef idx="0"/>
          <a:fontRef idx="minor"/>
        </p:style>
        <p:txBody>
          <a:bodyPr wrap="none" lIns="0" rIns="90000" tIns="45000" bIns="45000"/>
          <a:p>
            <a:pPr>
              <a:lnSpc>
                <a:spcPct val="100000"/>
              </a:lnSpc>
            </a:pPr>
            <a:r>
              <a:rPr b="1" lang="en-US" sz="2000" spc="-1" strike="noStrike">
                <a:solidFill>
                  <a:srgbClr val="ffc000"/>
                </a:solidFill>
                <a:uFill>
                  <a:solidFill>
                    <a:srgbClr val="ffffff"/>
                  </a:solidFill>
                </a:uFill>
                <a:latin typeface="Calibri"/>
              </a:rPr>
              <a:t>Title Goes Here </a:t>
            </a:r>
            <a:endParaRPr b="0" lang="en-US" sz="1800" spc="-1" strike="noStrike">
              <a:solidFill>
                <a:srgbClr val="ffffff"/>
              </a:solidFill>
              <a:uFill>
                <a:solidFill>
                  <a:srgbClr val="ffffff"/>
                </a:solidFill>
              </a:uFill>
              <a:latin typeface="Arial"/>
            </a:endParaRPr>
          </a:p>
        </p:txBody>
      </p:sp>
      <p:sp>
        <p:nvSpPr>
          <p:cNvPr id="685" name="CustomShape 32"/>
          <p:cNvSpPr/>
          <p:nvPr/>
        </p:nvSpPr>
        <p:spPr>
          <a:xfrm>
            <a:off x="9256320" y="2619000"/>
            <a:ext cx="2019240" cy="3386880"/>
          </a:xfrm>
          <a:prstGeom prst="rect">
            <a:avLst/>
          </a:prstGeom>
          <a:gradFill>
            <a:gsLst>
              <a:gs pos="0">
                <a:srgbClr val="a8a8a8"/>
              </a:gs>
              <a:gs pos="100000">
                <a:srgbClr val="c9c9c9"/>
              </a:gs>
            </a:gsLst>
            <a:lin ang="16200000"/>
          </a:gradFill>
          <a:ln w="12600">
            <a:noFill/>
          </a:ln>
          <a:effectLst>
            <a:outerShdw dist="37674" dir="-2700000">
              <a:srgbClr val="000000">
                <a:alpha val="40000"/>
              </a:srgbClr>
            </a:outerShdw>
          </a:effectLst>
        </p:spPr>
        <p:style>
          <a:lnRef idx="0"/>
          <a:fillRef idx="0"/>
          <a:effectRef idx="0"/>
          <a:fontRef idx="minor"/>
        </p:style>
      </p:sp>
      <p:sp>
        <p:nvSpPr>
          <p:cNvPr id="686" name="CustomShape 33"/>
          <p:cNvSpPr/>
          <p:nvPr/>
        </p:nvSpPr>
        <p:spPr>
          <a:xfrm>
            <a:off x="9494640" y="4420440"/>
            <a:ext cx="1864440" cy="1704600"/>
          </a:xfrm>
          <a:prstGeom prst="rect">
            <a:avLst/>
          </a:prstGeom>
          <a:noFill/>
          <a:ln>
            <a:noFill/>
          </a:ln>
        </p:spPr>
        <p:style>
          <a:lnRef idx="0"/>
          <a:fillRef idx="0"/>
          <a:effectRef idx="0"/>
          <a:fontRef idx="minor"/>
        </p:style>
        <p:txBody>
          <a:bodyPr lIns="0" rIns="0" tIns="0" bIns="0"/>
          <a:p>
            <a:pPr>
              <a:lnSpc>
                <a:spcPct val="100000"/>
              </a:lnSpc>
            </a:pPr>
            <a:r>
              <a:rPr b="0" lang="en-US" sz="1400" spc="-1" strike="noStrike">
                <a:solidFill>
                  <a:srgbClr val="3b3838"/>
                </a:solidFill>
                <a:uFill>
                  <a:solidFill>
                    <a:srgbClr val="ffffff"/>
                  </a:solidFill>
                </a:uFill>
                <a:latin typeface="Calibri"/>
              </a:rPr>
              <a:t>Lorem ipsum dolor sit amet, consectetur adipiscing elit, sed do eiusmod tempor incididunt ut labore et dolore magna aliqua</a:t>
            </a:r>
            <a:endParaRPr b="0" lang="en-US" sz="1800" spc="-1" strike="noStrike">
              <a:solidFill>
                <a:srgbClr val="ffffff"/>
              </a:solidFill>
              <a:uFill>
                <a:solidFill>
                  <a:srgbClr val="ffffff"/>
                </a:solidFill>
              </a:uFill>
              <a:latin typeface="Arial"/>
            </a:endParaRPr>
          </a:p>
        </p:txBody>
      </p:sp>
      <p:sp>
        <p:nvSpPr>
          <p:cNvPr id="687" name="CustomShape 34"/>
          <p:cNvSpPr/>
          <p:nvPr/>
        </p:nvSpPr>
        <p:spPr>
          <a:xfrm>
            <a:off x="9151200" y="3995640"/>
            <a:ext cx="2386440" cy="395280"/>
          </a:xfrm>
          <a:prstGeom prst="rect">
            <a:avLst/>
          </a:prstGeom>
          <a:noFill/>
          <a:ln>
            <a:noFill/>
          </a:ln>
        </p:spPr>
        <p:style>
          <a:lnRef idx="0"/>
          <a:fillRef idx="0"/>
          <a:effectRef idx="0"/>
          <a:fontRef idx="minor"/>
        </p:style>
        <p:txBody>
          <a:bodyPr wrap="none" lIns="0" rIns="90000" tIns="45000" bIns="45000"/>
          <a:p>
            <a:pPr>
              <a:lnSpc>
                <a:spcPct val="100000"/>
              </a:lnSpc>
            </a:pPr>
            <a:r>
              <a:rPr b="1" lang="en-US" sz="2000" spc="-1" strike="noStrike">
                <a:solidFill>
                  <a:srgbClr val="5b9bd5"/>
                </a:solidFill>
                <a:uFill>
                  <a:solidFill>
                    <a:srgbClr val="ffffff"/>
                  </a:solidFill>
                </a:uFill>
                <a:latin typeface="Calibri"/>
              </a:rPr>
              <a:t>Title Goes Here </a:t>
            </a:r>
            <a:endParaRPr b="0" lang="en-US" sz="1800" spc="-1" strike="noStrike">
              <a:solidFill>
                <a:srgbClr val="ffffff"/>
              </a:solidFill>
              <a:uFill>
                <a:solidFill>
                  <a:srgbClr val="ffffff"/>
                </a:solidFill>
              </a:uFill>
              <a:latin typeface="Arial"/>
            </a:endParaRPr>
          </a:p>
        </p:txBody>
      </p:sp>
      <p:sp>
        <p:nvSpPr>
          <p:cNvPr id="688" name="CustomShape 35"/>
          <p:cNvSpPr/>
          <p:nvPr/>
        </p:nvSpPr>
        <p:spPr>
          <a:xfrm flipH="1" flipV="1" rot="16200000">
            <a:off x="2891880" y="2603880"/>
            <a:ext cx="1447560" cy="987120"/>
          </a:xfrm>
          <a:custGeom>
            <a:avLst/>
            <a:gdLst/>
            <a:ahLst/>
            <a:rect l="l" t="t" r="r" b="b"/>
            <a:pathLst>
              <a:path w="838200" h="657225">
                <a:moveTo>
                  <a:pt x="0" y="0"/>
                </a:moveTo>
                <a:lnTo>
                  <a:pt x="483079" y="0"/>
                </a:lnTo>
                <a:lnTo>
                  <a:pt x="602916" y="0"/>
                </a:lnTo>
                <a:lnTo>
                  <a:pt x="838200" y="657225"/>
                </a:lnTo>
                <a:lnTo>
                  <a:pt x="0" y="657225"/>
                </a:lnTo>
                <a:lnTo>
                  <a:pt x="0" y="0"/>
                </a:lnTo>
                <a:close/>
              </a:path>
            </a:pathLst>
          </a:custGeom>
          <a:solidFill>
            <a:srgbClr val="ed7d31"/>
          </a:solidFill>
          <a:ln w="12600">
            <a:noFill/>
          </a:ln>
          <a:effectLst>
            <a:outerShdw dist="37674" dir="2700000">
              <a:srgbClr val="000000">
                <a:alpha val="40000"/>
              </a:srgbClr>
            </a:outerShdw>
          </a:effectLst>
        </p:spPr>
        <p:style>
          <a:lnRef idx="0"/>
          <a:fillRef idx="0"/>
          <a:effectRef idx="0"/>
          <a:fontRef idx="minor"/>
        </p:style>
      </p:sp>
      <p:sp>
        <p:nvSpPr>
          <p:cNvPr id="689" name="CustomShape 36"/>
          <p:cNvSpPr/>
          <p:nvPr/>
        </p:nvSpPr>
        <p:spPr>
          <a:xfrm>
            <a:off x="3283920" y="2647440"/>
            <a:ext cx="639720" cy="639720"/>
          </a:xfrm>
          <a:prstGeom prst="ellipse">
            <a:avLst/>
          </a:prstGeom>
          <a:noFill/>
          <a:ln w="12600">
            <a:solidFill>
              <a:srgbClr val="ffffff"/>
            </a:solidFill>
            <a:miter/>
          </a:ln>
        </p:spPr>
        <p:style>
          <a:lnRef idx="0"/>
          <a:fillRef idx="0"/>
          <a:effectRef idx="0"/>
          <a:fontRef idx="minor"/>
        </p:style>
        <p:txBody>
          <a:bodyPr lIns="90000" rIns="90000" tIns="45000" bIns="45000" anchor="ctr"/>
          <a:p>
            <a:pPr algn="ctr">
              <a:lnSpc>
                <a:spcPct val="100000"/>
              </a:lnSpc>
            </a:pPr>
            <a:r>
              <a:rPr b="0" lang="en-US" sz="2000" spc="-1" strike="noStrike">
                <a:solidFill>
                  <a:srgbClr val="ffffff"/>
                </a:solidFill>
                <a:uFill>
                  <a:solidFill>
                    <a:srgbClr val="ffffff"/>
                  </a:solidFill>
                </a:uFill>
                <a:latin typeface="Calibri"/>
              </a:rPr>
              <a:t>02</a:t>
            </a:r>
            <a:endParaRPr b="0" lang="en-US" sz="1800" spc="-1" strike="noStrike">
              <a:solidFill>
                <a:srgbClr val="ffffff"/>
              </a:solidFill>
              <a:uFill>
                <a:solidFill>
                  <a:srgbClr val="ffffff"/>
                </a:solidFill>
              </a:uFill>
              <a:latin typeface="Arial"/>
            </a:endParaRPr>
          </a:p>
        </p:txBody>
      </p:sp>
      <p:sp>
        <p:nvSpPr>
          <p:cNvPr id="690" name="CustomShape 37"/>
          <p:cNvSpPr/>
          <p:nvPr/>
        </p:nvSpPr>
        <p:spPr>
          <a:xfrm flipH="1" flipV="1" rot="16200000">
            <a:off x="5077800" y="2603880"/>
            <a:ext cx="1447560" cy="987120"/>
          </a:xfrm>
          <a:custGeom>
            <a:avLst/>
            <a:gdLst/>
            <a:ahLst/>
            <a:rect l="l" t="t" r="r" b="b"/>
            <a:pathLst>
              <a:path w="838200" h="657225">
                <a:moveTo>
                  <a:pt x="0" y="0"/>
                </a:moveTo>
                <a:lnTo>
                  <a:pt x="483079" y="0"/>
                </a:lnTo>
                <a:lnTo>
                  <a:pt x="602916" y="0"/>
                </a:lnTo>
                <a:lnTo>
                  <a:pt x="838200" y="657225"/>
                </a:lnTo>
                <a:lnTo>
                  <a:pt x="0" y="657225"/>
                </a:lnTo>
                <a:lnTo>
                  <a:pt x="0" y="0"/>
                </a:lnTo>
                <a:close/>
              </a:path>
            </a:pathLst>
          </a:custGeom>
          <a:solidFill>
            <a:srgbClr val="a5a5a5"/>
          </a:solidFill>
          <a:ln w="12600">
            <a:noFill/>
          </a:ln>
          <a:effectLst>
            <a:outerShdw dist="37674" dir="2700000">
              <a:srgbClr val="000000">
                <a:alpha val="40000"/>
              </a:srgbClr>
            </a:outerShdw>
          </a:effectLst>
        </p:spPr>
        <p:style>
          <a:lnRef idx="0"/>
          <a:fillRef idx="0"/>
          <a:effectRef idx="0"/>
          <a:fontRef idx="minor"/>
        </p:style>
      </p:sp>
      <p:sp>
        <p:nvSpPr>
          <p:cNvPr id="691" name="CustomShape 38"/>
          <p:cNvSpPr/>
          <p:nvPr/>
        </p:nvSpPr>
        <p:spPr>
          <a:xfrm>
            <a:off x="5473800" y="2675880"/>
            <a:ext cx="639720" cy="639720"/>
          </a:xfrm>
          <a:prstGeom prst="ellipse">
            <a:avLst/>
          </a:prstGeom>
          <a:noFill/>
          <a:ln w="12600">
            <a:solidFill>
              <a:srgbClr val="ffffff"/>
            </a:solidFill>
            <a:miter/>
          </a:ln>
        </p:spPr>
        <p:style>
          <a:lnRef idx="0"/>
          <a:fillRef idx="0"/>
          <a:effectRef idx="0"/>
          <a:fontRef idx="minor"/>
        </p:style>
        <p:txBody>
          <a:bodyPr lIns="90000" rIns="90000" tIns="45000" bIns="45000" anchor="ctr"/>
          <a:p>
            <a:pPr algn="ctr">
              <a:lnSpc>
                <a:spcPct val="100000"/>
              </a:lnSpc>
            </a:pPr>
            <a:r>
              <a:rPr b="0" lang="en-US" sz="2000" spc="-1" strike="noStrike">
                <a:solidFill>
                  <a:srgbClr val="ffffff"/>
                </a:solidFill>
                <a:uFill>
                  <a:solidFill>
                    <a:srgbClr val="ffffff"/>
                  </a:solidFill>
                </a:uFill>
                <a:latin typeface="Calibri"/>
              </a:rPr>
              <a:t>03</a:t>
            </a:r>
            <a:endParaRPr b="0" lang="en-US" sz="1800" spc="-1" strike="noStrike">
              <a:solidFill>
                <a:srgbClr val="ffffff"/>
              </a:solidFill>
              <a:uFill>
                <a:solidFill>
                  <a:srgbClr val="ffffff"/>
                </a:solidFill>
              </a:uFill>
              <a:latin typeface="Arial"/>
            </a:endParaRPr>
          </a:p>
        </p:txBody>
      </p:sp>
      <p:sp>
        <p:nvSpPr>
          <p:cNvPr id="692" name="CustomShape 39"/>
          <p:cNvSpPr/>
          <p:nvPr/>
        </p:nvSpPr>
        <p:spPr>
          <a:xfrm flipH="1" flipV="1" rot="16200000">
            <a:off x="7263720" y="2603880"/>
            <a:ext cx="1447560" cy="987120"/>
          </a:xfrm>
          <a:custGeom>
            <a:avLst/>
            <a:gdLst/>
            <a:ahLst/>
            <a:rect l="l" t="t" r="r" b="b"/>
            <a:pathLst>
              <a:path w="838200" h="657225">
                <a:moveTo>
                  <a:pt x="0" y="0"/>
                </a:moveTo>
                <a:lnTo>
                  <a:pt x="483079" y="0"/>
                </a:lnTo>
                <a:lnTo>
                  <a:pt x="602916" y="0"/>
                </a:lnTo>
                <a:lnTo>
                  <a:pt x="838200" y="657225"/>
                </a:lnTo>
                <a:lnTo>
                  <a:pt x="0" y="657225"/>
                </a:lnTo>
                <a:lnTo>
                  <a:pt x="0" y="0"/>
                </a:lnTo>
                <a:close/>
              </a:path>
            </a:pathLst>
          </a:custGeom>
          <a:solidFill>
            <a:srgbClr val="ffc000"/>
          </a:solidFill>
          <a:ln w="12600">
            <a:noFill/>
          </a:ln>
          <a:effectLst>
            <a:outerShdw dist="37674" dir="2700000">
              <a:srgbClr val="000000">
                <a:alpha val="40000"/>
              </a:srgbClr>
            </a:outerShdw>
          </a:effectLst>
        </p:spPr>
        <p:style>
          <a:lnRef idx="0"/>
          <a:fillRef idx="0"/>
          <a:effectRef idx="0"/>
          <a:fontRef idx="minor"/>
        </p:style>
      </p:sp>
      <p:sp>
        <p:nvSpPr>
          <p:cNvPr id="693" name="CustomShape 40"/>
          <p:cNvSpPr/>
          <p:nvPr/>
        </p:nvSpPr>
        <p:spPr>
          <a:xfrm>
            <a:off x="7658280" y="2675880"/>
            <a:ext cx="639720" cy="639720"/>
          </a:xfrm>
          <a:prstGeom prst="ellipse">
            <a:avLst/>
          </a:prstGeom>
          <a:noFill/>
          <a:ln w="12600">
            <a:solidFill>
              <a:srgbClr val="ffffff"/>
            </a:solidFill>
            <a:miter/>
          </a:ln>
        </p:spPr>
        <p:style>
          <a:lnRef idx="0"/>
          <a:fillRef idx="0"/>
          <a:effectRef idx="0"/>
          <a:fontRef idx="minor"/>
        </p:style>
        <p:txBody>
          <a:bodyPr lIns="90000" rIns="90000" tIns="45000" bIns="45000" anchor="ctr"/>
          <a:p>
            <a:pPr algn="ctr">
              <a:lnSpc>
                <a:spcPct val="100000"/>
              </a:lnSpc>
            </a:pPr>
            <a:r>
              <a:rPr b="0" lang="en-US" sz="2000" spc="-1" strike="noStrike">
                <a:solidFill>
                  <a:srgbClr val="ffffff"/>
                </a:solidFill>
                <a:uFill>
                  <a:solidFill>
                    <a:srgbClr val="ffffff"/>
                  </a:solidFill>
                </a:uFill>
                <a:latin typeface="Calibri"/>
              </a:rPr>
              <a:t>04</a:t>
            </a:r>
            <a:endParaRPr b="0" lang="en-US" sz="1800" spc="-1" strike="noStrike">
              <a:solidFill>
                <a:srgbClr val="ffffff"/>
              </a:solidFill>
              <a:uFill>
                <a:solidFill>
                  <a:srgbClr val="ffffff"/>
                </a:solidFill>
              </a:uFill>
              <a:latin typeface="Arial"/>
            </a:endParaRPr>
          </a:p>
        </p:txBody>
      </p:sp>
      <p:sp>
        <p:nvSpPr>
          <p:cNvPr id="694" name="CustomShape 41"/>
          <p:cNvSpPr/>
          <p:nvPr/>
        </p:nvSpPr>
        <p:spPr>
          <a:xfrm flipH="1" flipV="1" rot="16200000">
            <a:off x="9449640" y="2603880"/>
            <a:ext cx="1447560" cy="987120"/>
          </a:xfrm>
          <a:custGeom>
            <a:avLst/>
            <a:gdLst/>
            <a:ahLst/>
            <a:rect l="l" t="t" r="r" b="b"/>
            <a:pathLst>
              <a:path w="838200" h="657225">
                <a:moveTo>
                  <a:pt x="0" y="0"/>
                </a:moveTo>
                <a:lnTo>
                  <a:pt x="483079" y="0"/>
                </a:lnTo>
                <a:lnTo>
                  <a:pt x="602916" y="0"/>
                </a:lnTo>
                <a:lnTo>
                  <a:pt x="838200" y="657225"/>
                </a:lnTo>
                <a:lnTo>
                  <a:pt x="0" y="657225"/>
                </a:lnTo>
                <a:lnTo>
                  <a:pt x="0" y="0"/>
                </a:lnTo>
                <a:close/>
              </a:path>
            </a:pathLst>
          </a:custGeom>
          <a:solidFill>
            <a:srgbClr val="4472c4"/>
          </a:solidFill>
          <a:ln w="12600">
            <a:noFill/>
          </a:ln>
          <a:effectLst>
            <a:outerShdw dist="37674" dir="2700000">
              <a:srgbClr val="000000">
                <a:alpha val="40000"/>
              </a:srgbClr>
            </a:outerShdw>
          </a:effectLst>
        </p:spPr>
        <p:style>
          <a:lnRef idx="0"/>
          <a:fillRef idx="0"/>
          <a:effectRef idx="0"/>
          <a:fontRef idx="minor"/>
        </p:style>
      </p:sp>
      <p:sp>
        <p:nvSpPr>
          <p:cNvPr id="695" name="CustomShape 42"/>
          <p:cNvSpPr/>
          <p:nvPr/>
        </p:nvSpPr>
        <p:spPr>
          <a:xfrm>
            <a:off x="9841320" y="2647440"/>
            <a:ext cx="639720" cy="639720"/>
          </a:xfrm>
          <a:prstGeom prst="ellipse">
            <a:avLst/>
          </a:prstGeom>
          <a:noFill/>
          <a:ln w="12600">
            <a:solidFill>
              <a:srgbClr val="ffffff"/>
            </a:solidFill>
            <a:miter/>
          </a:ln>
        </p:spPr>
        <p:style>
          <a:lnRef idx="0"/>
          <a:fillRef idx="0"/>
          <a:effectRef idx="0"/>
          <a:fontRef idx="minor"/>
        </p:style>
        <p:txBody>
          <a:bodyPr lIns="90000" rIns="90000" tIns="45000" bIns="45000" anchor="ctr"/>
          <a:p>
            <a:pPr algn="ctr">
              <a:lnSpc>
                <a:spcPct val="100000"/>
              </a:lnSpc>
            </a:pPr>
            <a:r>
              <a:rPr b="0" lang="en-US" sz="2000" spc="-1" strike="noStrike">
                <a:solidFill>
                  <a:srgbClr val="ffffff"/>
                </a:solidFill>
                <a:uFill>
                  <a:solidFill>
                    <a:srgbClr val="ffffff"/>
                  </a:solidFill>
                </a:uFill>
                <a:latin typeface="Calibri"/>
              </a:rPr>
              <a:t>05</a:t>
            </a:r>
            <a:endParaRPr b="0" lang="en-US" sz="1800" spc="-1" strike="noStrike">
              <a:solidFill>
                <a:srgbClr val="ffffff"/>
              </a:solidFill>
              <a:uFill>
                <a:solidFill>
                  <a:srgbClr val="ffffff"/>
                </a:solidFill>
              </a:uFill>
              <a:latin typeface="Arial"/>
            </a:endParaRPr>
          </a:p>
        </p:txBody>
      </p:sp>
    </p:spTree>
  </p:cSld>
  <p:transition spd="slow">
    <p:push dir="u"/>
  </p:transition>
  <p:timing>
    <p:tnLst>
      <p:par>
        <p:cTn id="48" dur="indefinite" restart="never" nodeType="tmRoot">
          <p:childTnLst>
            <p:seq>
              <p:cTn id="49" dur="indefinite" nodeType="mainSeq">
                <p:childTnLst>
                  <p:par>
                    <p:cTn id="50" fill="hold">
                      <p:stCondLst>
                        <p:cond delay="0"/>
                      </p:stCondLst>
                      <p:childTnLst>
                        <p:par>
                          <p:cTn id="51" fill="hold">
                            <p:stCondLst>
                              <p:cond delay="0"/>
                            </p:stCondLst>
                            <p:childTnLst>
                              <p:par>
                                <p:cTn id="52" nodeType="withEffect" fill="hold" presetClass="entr" presetID="16" presetSubtype="21">
                                  <p:stCondLst>
                                    <p:cond delay="0"/>
                                  </p:stCondLst>
                                  <p:childTnLst>
                                    <p:set>
                                      <p:cBhvr>
                                        <p:cTn id="53" dur="1" fill="hold">
                                          <p:stCondLst>
                                            <p:cond delay="0"/>
                                          </p:stCondLst>
                                        </p:cTn>
                                        <p:tgtEl>
                                          <p:spTgt spid="654"/>
                                        </p:tgtEl>
                                        <p:attrNameLst>
                                          <p:attrName>style.visibility</p:attrName>
                                        </p:attrNameLst>
                                      </p:cBhvr>
                                      <p:to>
                                        <p:strVal val="visible"/>
                                      </p:to>
                                    </p:set>
                                    <p:animEffect filter="barn(inVertical)" transition="out">
                                      <p:cBhvr additive="repl">
                                        <p:cTn id="54" dur="500"/>
                                        <p:tgtEl>
                                          <p:spTgt spid="654"/>
                                        </p:tgtEl>
                                      </p:cBhvr>
                                    </p:animEffect>
                                  </p:childTnLst>
                                </p:cTn>
                              </p:par>
                            </p:childTnLst>
                          </p:cTn>
                        </p:par>
                        <p:par>
                          <p:cTn id="55" fill="hold">
                            <p:stCondLst>
                              <p:cond delay="500"/>
                            </p:stCondLst>
                            <p:childTnLst>
                              <p:par>
                                <p:cTn id="56" nodeType="afterEffect" fill="hold" presetClass="entr" presetID="2" presetSubtype="2">
                                  <p:stCondLst>
                                    <p:cond delay="0"/>
                                  </p:stCondLst>
                                  <p:childTnLst>
                                    <p:set>
                                      <p:cBhvr>
                                        <p:cTn id="57" dur="1" fill="hold">
                                          <p:stCondLst>
                                            <p:cond delay="0"/>
                                          </p:stCondLst>
                                        </p:cTn>
                                        <p:tgtEl>
                                          <p:spTgt spid="-1"/>
                                        </p:tgtEl>
                                        <p:attrNameLst>
                                          <p:attrName>style.visibility</p:attrName>
                                        </p:attrNameLst>
                                      </p:cBhvr>
                                      <p:to>
                                        <p:strVal val="visible"/>
                                      </p:to>
                                    </p:set>
                                    <p:anim calcmode="lin" valueType="num">
                                      <p:cBhvr additive="repl">
                                        <p:cTn id="58" dur="500" fill="hold"/>
                                        <p:tgtEl>
                                          <p:spTgt spid="-1"/>
                                        </p:tgtEl>
                                        <p:attrNameLst>
                                          <p:attrName>ppt_x</p:attrName>
                                        </p:attrNameLst>
                                      </p:cBhvr>
                                      <p:tavLst>
                                        <p:tav tm="0">
                                          <p:val>
                                            <p:strVal val="1+#ppt_w/2"/>
                                          </p:val>
                                        </p:tav>
                                        <p:tav tm="100000">
                                          <p:val>
                                            <p:strVal val="#ppt_x"/>
                                          </p:val>
                                        </p:tav>
                                      </p:tavLst>
                                    </p:anim>
                                    <p:anim calcmode="lin" valueType="num">
                                      <p:cBhvr additive="repl">
                                        <p:cTn id="59" dur="500" fill="hold"/>
                                        <p:tgtEl>
                                          <p:spTgt spid="-1"/>
                                        </p:tgtEl>
                                        <p:attrNameLst>
                                          <p:attrName>ppt_y</p:attrName>
                                        </p:attrNameLst>
                                      </p:cBhvr>
                                      <p:tavLst>
                                        <p:tav tm="0">
                                          <p:val>
                                            <p:strVal val="#ppt_y"/>
                                          </p:val>
                                        </p:tav>
                                        <p:tav tm="100000">
                                          <p:val>
                                            <p:strVal val="#ppt_y"/>
                                          </p:val>
                                        </p:tav>
                                      </p:tavLst>
                                    </p:anim>
                                  </p:childTnLst>
                                </p:cTn>
                              </p:par>
                            </p:childTnLst>
                          </p:cTn>
                        </p:par>
                        <p:par>
                          <p:cTn id="60" fill="hold">
                            <p:stCondLst>
                              <p:cond delay="1000"/>
                            </p:stCondLst>
                            <p:childTnLst>
                              <p:par>
                                <p:cTn id="61" nodeType="afterEffect" fill="hold" presetClass="entr" presetID="42">
                                  <p:stCondLst>
                                    <p:cond delay="0"/>
                                  </p:stCondLst>
                                  <p:childTnLst>
                                    <p:set>
                                      <p:cBhvr>
                                        <p:cTn id="62" dur="1" fill="hold">
                                          <p:stCondLst>
                                            <p:cond delay="0"/>
                                          </p:stCondLst>
                                        </p:cTn>
                                        <p:tgtEl>
                                          <p:spTgt spid="-1"/>
                                        </p:tgtEl>
                                        <p:attrNameLst>
                                          <p:attrName>style.visibility</p:attrName>
                                        </p:attrNameLst>
                                      </p:cBhvr>
                                      <p:to>
                                        <p:strVal val="visible"/>
                                      </p:to>
                                    </p:set>
                                    <p:animEffect filter="fade" transition="in">
                                      <p:cBhvr additive="repl">
                                        <p:cTn id="63" dur="1000"/>
                                        <p:tgtEl>
                                          <p:spTgt spid="-1"/>
                                        </p:tgtEl>
                                      </p:cBhvr>
                                    </p:animEffect>
                                    <p:anim calcmode="lin" valueType="num">
                                      <p:cBhvr additive="repl">
                                        <p:cTn id="64" dur="1000" fill="hold"/>
                                        <p:tgtEl>
                                          <p:spTgt spid="-1"/>
                                        </p:tgtEl>
                                        <p:attrNameLst>
                                          <p:attrName>ppt_x</p:attrName>
                                        </p:attrNameLst>
                                      </p:cBhvr>
                                      <p:tavLst>
                                        <p:tav tm="0">
                                          <p:val>
                                            <p:strVal val="#ppt_x"/>
                                          </p:val>
                                        </p:tav>
                                        <p:tav tm="100000">
                                          <p:val>
                                            <p:strVal val="#ppt_x"/>
                                          </p:val>
                                        </p:tav>
                                      </p:tavLst>
                                    </p:anim>
                                    <p:anim calcmode="lin" valueType="num">
                                      <p:cBhvr additive="repl">
                                        <p:cTn id="65" dur="1000" fill="hold"/>
                                        <p:tgtEl>
                                          <p:spTgt spid="-1"/>
                                        </p:tgtEl>
                                        <p:attrNameLst>
                                          <p:attrName>ppt_y</p:attrName>
                                        </p:attrNameLst>
                                      </p:cBhvr>
                                      <p:tavLst>
                                        <p:tav tm="0">
                                          <p:val>
                                            <p:strVal val="#ppt_y+.1"/>
                                          </p:val>
                                        </p:tav>
                                        <p:tav tm="100000">
                                          <p:val>
                                            <p:strVal val="#ppt_y"/>
                                          </p:val>
                                        </p:tav>
                                      </p:tavLst>
                                    </p:anim>
                                  </p:childTnLst>
                                </p:cTn>
                              </p:par>
                            </p:childTnLst>
                          </p:cTn>
                        </p:par>
                        <p:par>
                          <p:cTn id="66" fill="hold">
                            <p:stCondLst>
                              <p:cond delay="2000"/>
                            </p:stCondLst>
                            <p:childTnLst>
                              <p:par>
                                <p:cTn id="67" nodeType="afterEffect" fill="hold" presetClass="entr" presetID="2" presetSubtype="4">
                                  <p:stCondLst>
                                    <p:cond delay="0"/>
                                  </p:stCondLst>
                                  <p:childTnLst>
                                    <p:set>
                                      <p:cBhvr>
                                        <p:cTn id="68" dur="1" fill="hold">
                                          <p:stCondLst>
                                            <p:cond delay="0"/>
                                          </p:stCondLst>
                                        </p:cTn>
                                        <p:tgtEl>
                                          <p:spTgt spid="671"/>
                                        </p:tgtEl>
                                        <p:attrNameLst>
                                          <p:attrName>style.visibility</p:attrName>
                                        </p:attrNameLst>
                                      </p:cBhvr>
                                      <p:to>
                                        <p:strVal val="visible"/>
                                      </p:to>
                                    </p:set>
                                    <p:anim calcmode="lin" valueType="num">
                                      <p:cBhvr additive="repl">
                                        <p:cTn id="69" dur="500" fill="hold"/>
                                        <p:tgtEl>
                                          <p:spTgt spid="671"/>
                                        </p:tgtEl>
                                        <p:attrNameLst>
                                          <p:attrName>ppt_x</p:attrName>
                                        </p:attrNameLst>
                                      </p:cBhvr>
                                      <p:tavLst>
                                        <p:tav tm="0">
                                          <p:val>
                                            <p:strVal val="#ppt_x"/>
                                          </p:val>
                                        </p:tav>
                                        <p:tav tm="100000">
                                          <p:val>
                                            <p:strVal val="#ppt_x"/>
                                          </p:val>
                                        </p:tav>
                                      </p:tavLst>
                                    </p:anim>
                                    <p:anim calcmode="lin" valueType="num">
                                      <p:cBhvr additive="repl">
                                        <p:cTn id="70" dur="500" fill="hold"/>
                                        <p:tgtEl>
                                          <p:spTgt spid="671"/>
                                        </p:tgtEl>
                                        <p:attrNameLst>
                                          <p:attrName>ppt_y</p:attrName>
                                        </p:attrNameLst>
                                      </p:cBhvr>
                                      <p:tavLst>
                                        <p:tav tm="0">
                                          <p:val>
                                            <p:strVal val="1+#ppt_h/2"/>
                                          </p:val>
                                        </p:tav>
                                        <p:tav tm="100000">
                                          <p:val>
                                            <p:strVal val="#ppt_y"/>
                                          </p:val>
                                        </p:tav>
                                      </p:tavLst>
                                    </p:anim>
                                  </p:childTnLst>
                                </p:cTn>
                              </p:par>
                            </p:childTnLst>
                          </p:cTn>
                        </p:par>
                        <p:par>
                          <p:cTn id="71" fill="hold">
                            <p:stCondLst>
                              <p:cond delay="2500"/>
                            </p:stCondLst>
                            <p:childTnLst>
                              <p:par>
                                <p:cTn id="72" nodeType="afterEffect" fill="hold" presetClass="entr" presetID="22" presetSubtype="1">
                                  <p:stCondLst>
                                    <p:cond delay="0"/>
                                  </p:stCondLst>
                                  <p:childTnLst>
                                    <p:set>
                                      <p:cBhvr>
                                        <p:cTn id="73" dur="1" fill="hold">
                                          <p:stCondLst>
                                            <p:cond delay="0"/>
                                          </p:stCondLst>
                                        </p:cTn>
                                        <p:tgtEl>
                                          <p:spTgt spid="-1"/>
                                        </p:tgtEl>
                                        <p:attrNameLst>
                                          <p:attrName>style.visibility</p:attrName>
                                        </p:attrNameLst>
                                      </p:cBhvr>
                                      <p:to>
                                        <p:strVal val="visible"/>
                                      </p:to>
                                    </p:set>
                                    <p:animEffect filter="wipe(up)" transition="in">
                                      <p:cBhvr additive="repl">
                                        <p:cTn id="74" dur="1000"/>
                                        <p:tgtEl>
                                          <p:spTgt spid="-1"/>
                                        </p:tgtEl>
                                      </p:cBhvr>
                                    </p:animEffect>
                                  </p:childTnLst>
                                </p:cTn>
                              </p:par>
                            </p:childTnLst>
                          </p:cTn>
                        </p:par>
                        <p:par>
                          <p:cTn id="75" fill="hold">
                            <p:stCondLst>
                              <p:cond delay="3500"/>
                            </p:stCondLst>
                            <p:childTnLst>
                              <p:par>
                                <p:cTn id="76" nodeType="afterEffect" fill="hold" presetClass="entr" presetID="2" presetSubtype="2">
                                  <p:stCondLst>
                                    <p:cond delay="0"/>
                                  </p:stCondLst>
                                  <p:childTnLst>
                                    <p:set>
                                      <p:cBhvr>
                                        <p:cTn id="77" dur="1" fill="hold">
                                          <p:stCondLst>
                                            <p:cond delay="0"/>
                                          </p:stCondLst>
                                        </p:cTn>
                                        <p:tgtEl>
                                          <p:spTgt spid="-1"/>
                                        </p:tgtEl>
                                        <p:attrNameLst>
                                          <p:attrName>style.visibility</p:attrName>
                                        </p:attrNameLst>
                                      </p:cBhvr>
                                      <p:to>
                                        <p:strVal val="visible"/>
                                      </p:to>
                                    </p:set>
                                    <p:anim calcmode="lin" valueType="num">
                                      <p:cBhvr additive="repl">
                                        <p:cTn id="78" dur="500" fill="hold"/>
                                        <p:tgtEl>
                                          <p:spTgt spid="-1"/>
                                        </p:tgtEl>
                                        <p:attrNameLst>
                                          <p:attrName>ppt_x</p:attrName>
                                        </p:attrNameLst>
                                      </p:cBhvr>
                                      <p:tavLst>
                                        <p:tav tm="0">
                                          <p:val>
                                            <p:strVal val="1+#ppt_w/2"/>
                                          </p:val>
                                        </p:tav>
                                        <p:tav tm="100000">
                                          <p:val>
                                            <p:strVal val="#ppt_x"/>
                                          </p:val>
                                        </p:tav>
                                      </p:tavLst>
                                    </p:anim>
                                    <p:anim calcmode="lin" valueType="num">
                                      <p:cBhvr additive="repl">
                                        <p:cTn id="79" dur="500" fill="hold"/>
                                        <p:tgtEl>
                                          <p:spTgt spid="-1"/>
                                        </p:tgtEl>
                                        <p:attrNameLst>
                                          <p:attrName>ppt_y</p:attrName>
                                        </p:attrNameLst>
                                      </p:cBhvr>
                                      <p:tavLst>
                                        <p:tav tm="0">
                                          <p:val>
                                            <p:strVal val="#ppt_y"/>
                                          </p:val>
                                        </p:tav>
                                        <p:tav tm="100000">
                                          <p:val>
                                            <p:strVal val="#ppt_y"/>
                                          </p:val>
                                        </p:tav>
                                      </p:tavLst>
                                    </p:anim>
                                  </p:childTnLst>
                                </p:cTn>
                              </p:par>
                            </p:childTnLst>
                          </p:cTn>
                        </p:par>
                        <p:par>
                          <p:cTn id="80" fill="hold">
                            <p:stCondLst>
                              <p:cond delay="4000"/>
                            </p:stCondLst>
                            <p:childTnLst>
                              <p:par>
                                <p:cTn id="81" nodeType="afterEffect" fill="hold" presetClass="entr" presetID="42">
                                  <p:stCondLst>
                                    <p:cond delay="0"/>
                                  </p:stCondLst>
                                  <p:childTnLst>
                                    <p:set>
                                      <p:cBhvr>
                                        <p:cTn id="82" dur="1" fill="hold">
                                          <p:stCondLst>
                                            <p:cond delay="0"/>
                                          </p:stCondLst>
                                        </p:cTn>
                                        <p:tgtEl>
                                          <p:spTgt spid="-1"/>
                                        </p:tgtEl>
                                        <p:attrNameLst>
                                          <p:attrName>style.visibility</p:attrName>
                                        </p:attrNameLst>
                                      </p:cBhvr>
                                      <p:to>
                                        <p:strVal val="visible"/>
                                      </p:to>
                                    </p:set>
                                    <p:animEffect filter="fade" transition="in">
                                      <p:cBhvr additive="repl">
                                        <p:cTn id="83" dur="1000"/>
                                        <p:tgtEl>
                                          <p:spTgt spid="-1"/>
                                        </p:tgtEl>
                                      </p:cBhvr>
                                    </p:animEffect>
                                    <p:anim calcmode="lin" valueType="num">
                                      <p:cBhvr additive="repl">
                                        <p:cTn id="84" dur="1000" fill="hold"/>
                                        <p:tgtEl>
                                          <p:spTgt spid="-1"/>
                                        </p:tgtEl>
                                        <p:attrNameLst>
                                          <p:attrName>ppt_x</p:attrName>
                                        </p:attrNameLst>
                                      </p:cBhvr>
                                      <p:tavLst>
                                        <p:tav tm="0">
                                          <p:val>
                                            <p:strVal val="#ppt_x"/>
                                          </p:val>
                                        </p:tav>
                                        <p:tav tm="100000">
                                          <p:val>
                                            <p:strVal val="#ppt_x"/>
                                          </p:val>
                                        </p:tav>
                                      </p:tavLst>
                                    </p:anim>
                                    <p:anim calcmode="lin" valueType="num">
                                      <p:cBhvr additive="repl">
                                        <p:cTn id="85" dur="1000" fill="hold"/>
                                        <p:tgtEl>
                                          <p:spTgt spid="-1"/>
                                        </p:tgtEl>
                                        <p:attrNameLst>
                                          <p:attrName>ppt_y</p:attrName>
                                        </p:attrNameLst>
                                      </p:cBhvr>
                                      <p:tavLst>
                                        <p:tav tm="0">
                                          <p:val>
                                            <p:strVal val="#ppt_y+.1"/>
                                          </p:val>
                                        </p:tav>
                                        <p:tav tm="100000">
                                          <p:val>
                                            <p:strVal val="#ppt_y"/>
                                          </p:val>
                                        </p:tav>
                                      </p:tavLst>
                                    </p:anim>
                                  </p:childTnLst>
                                </p:cTn>
                              </p:par>
                            </p:childTnLst>
                          </p:cTn>
                        </p:par>
                        <p:par>
                          <p:cTn id="86" fill="hold">
                            <p:stCondLst>
                              <p:cond delay="5000"/>
                            </p:stCondLst>
                            <p:childTnLst>
                              <p:par>
                                <p:cTn id="87" nodeType="afterEffect" fill="hold" presetClass="entr" presetID="2" presetSubtype="4">
                                  <p:stCondLst>
                                    <p:cond delay="0"/>
                                  </p:stCondLst>
                                  <p:childTnLst>
                                    <p:set>
                                      <p:cBhvr>
                                        <p:cTn id="88" dur="1" fill="hold">
                                          <p:stCondLst>
                                            <p:cond delay="0"/>
                                          </p:stCondLst>
                                        </p:cTn>
                                        <p:tgtEl>
                                          <p:spTgt spid="676"/>
                                        </p:tgtEl>
                                        <p:attrNameLst>
                                          <p:attrName>style.visibility</p:attrName>
                                        </p:attrNameLst>
                                      </p:cBhvr>
                                      <p:to>
                                        <p:strVal val="visible"/>
                                      </p:to>
                                    </p:set>
                                    <p:anim calcmode="lin" valueType="num">
                                      <p:cBhvr additive="repl">
                                        <p:cTn id="89" dur="500" fill="hold"/>
                                        <p:tgtEl>
                                          <p:spTgt spid="676"/>
                                        </p:tgtEl>
                                        <p:attrNameLst>
                                          <p:attrName>ppt_x</p:attrName>
                                        </p:attrNameLst>
                                      </p:cBhvr>
                                      <p:tavLst>
                                        <p:tav tm="0">
                                          <p:val>
                                            <p:strVal val="#ppt_x"/>
                                          </p:val>
                                        </p:tav>
                                        <p:tav tm="100000">
                                          <p:val>
                                            <p:strVal val="#ppt_x"/>
                                          </p:val>
                                        </p:tav>
                                      </p:tavLst>
                                    </p:anim>
                                    <p:anim calcmode="lin" valueType="num">
                                      <p:cBhvr additive="repl">
                                        <p:cTn id="90" dur="500" fill="hold"/>
                                        <p:tgtEl>
                                          <p:spTgt spid="676"/>
                                        </p:tgtEl>
                                        <p:attrNameLst>
                                          <p:attrName>ppt_y</p:attrName>
                                        </p:attrNameLst>
                                      </p:cBhvr>
                                      <p:tavLst>
                                        <p:tav tm="0">
                                          <p:val>
                                            <p:strVal val="1+#ppt_h/2"/>
                                          </p:val>
                                        </p:tav>
                                        <p:tav tm="100000">
                                          <p:val>
                                            <p:strVal val="#ppt_y"/>
                                          </p:val>
                                        </p:tav>
                                      </p:tavLst>
                                    </p:anim>
                                  </p:childTnLst>
                                </p:cTn>
                              </p:par>
                            </p:childTnLst>
                          </p:cTn>
                        </p:par>
                        <p:par>
                          <p:cTn id="91" fill="hold">
                            <p:stCondLst>
                              <p:cond delay="5500"/>
                            </p:stCondLst>
                            <p:childTnLst>
                              <p:par>
                                <p:cTn id="92" nodeType="afterEffect" fill="hold" presetClass="entr" presetID="22" presetSubtype="1">
                                  <p:stCondLst>
                                    <p:cond delay="0"/>
                                  </p:stCondLst>
                                  <p:childTnLst>
                                    <p:set>
                                      <p:cBhvr>
                                        <p:cTn id="93" dur="1" fill="hold">
                                          <p:stCondLst>
                                            <p:cond delay="0"/>
                                          </p:stCondLst>
                                        </p:cTn>
                                        <p:tgtEl>
                                          <p:spTgt spid="-1"/>
                                        </p:tgtEl>
                                        <p:attrNameLst>
                                          <p:attrName>style.visibility</p:attrName>
                                        </p:attrNameLst>
                                      </p:cBhvr>
                                      <p:to>
                                        <p:strVal val="visible"/>
                                      </p:to>
                                    </p:set>
                                    <p:animEffect filter="wipe(up)" transition="in">
                                      <p:cBhvr additive="repl">
                                        <p:cTn id="94" dur="1000"/>
                                        <p:tgtEl>
                                          <p:spTgt spid="-1"/>
                                        </p:tgtEl>
                                      </p:cBhvr>
                                    </p:animEffect>
                                  </p:childTnLst>
                                </p:cTn>
                              </p:par>
                            </p:childTnLst>
                          </p:cTn>
                        </p:par>
                        <p:par>
                          <p:cTn id="95" fill="hold">
                            <p:stCondLst>
                              <p:cond delay="6500"/>
                            </p:stCondLst>
                            <p:childTnLst>
                              <p:par>
                                <p:cTn id="96" nodeType="afterEffect" fill="hold" presetClass="entr" presetID="2" presetSubtype="2">
                                  <p:stCondLst>
                                    <p:cond delay="0"/>
                                  </p:stCondLst>
                                  <p:childTnLst>
                                    <p:set>
                                      <p:cBhvr>
                                        <p:cTn id="97" dur="1" fill="hold">
                                          <p:stCondLst>
                                            <p:cond delay="0"/>
                                          </p:stCondLst>
                                        </p:cTn>
                                        <p:tgtEl>
                                          <p:spTgt spid="-1"/>
                                        </p:tgtEl>
                                        <p:attrNameLst>
                                          <p:attrName>style.visibility</p:attrName>
                                        </p:attrNameLst>
                                      </p:cBhvr>
                                      <p:to>
                                        <p:strVal val="visible"/>
                                      </p:to>
                                    </p:set>
                                    <p:anim calcmode="lin" valueType="num">
                                      <p:cBhvr additive="repl">
                                        <p:cTn id="98" dur="500" fill="hold"/>
                                        <p:tgtEl>
                                          <p:spTgt spid="-1"/>
                                        </p:tgtEl>
                                        <p:attrNameLst>
                                          <p:attrName>ppt_x</p:attrName>
                                        </p:attrNameLst>
                                      </p:cBhvr>
                                      <p:tavLst>
                                        <p:tav tm="0">
                                          <p:val>
                                            <p:strVal val="1+#ppt_w/2"/>
                                          </p:val>
                                        </p:tav>
                                        <p:tav tm="100000">
                                          <p:val>
                                            <p:strVal val="#ppt_x"/>
                                          </p:val>
                                        </p:tav>
                                      </p:tavLst>
                                    </p:anim>
                                    <p:anim calcmode="lin" valueType="num">
                                      <p:cBhvr additive="repl">
                                        <p:cTn id="99" dur="500" fill="hold"/>
                                        <p:tgtEl>
                                          <p:spTgt spid="-1"/>
                                        </p:tgtEl>
                                        <p:attrNameLst>
                                          <p:attrName>ppt_y</p:attrName>
                                        </p:attrNameLst>
                                      </p:cBhvr>
                                      <p:tavLst>
                                        <p:tav tm="0">
                                          <p:val>
                                            <p:strVal val="#ppt_y"/>
                                          </p:val>
                                        </p:tav>
                                        <p:tav tm="100000">
                                          <p:val>
                                            <p:strVal val="#ppt_y"/>
                                          </p:val>
                                        </p:tav>
                                      </p:tavLst>
                                    </p:anim>
                                  </p:childTnLst>
                                </p:cTn>
                              </p:par>
                            </p:childTnLst>
                          </p:cTn>
                        </p:par>
                        <p:par>
                          <p:cTn id="100" fill="hold">
                            <p:stCondLst>
                              <p:cond delay="7000"/>
                            </p:stCondLst>
                            <p:childTnLst>
                              <p:par>
                                <p:cTn id="101" nodeType="afterEffect" fill="hold" presetClass="entr" presetID="42">
                                  <p:stCondLst>
                                    <p:cond delay="0"/>
                                  </p:stCondLst>
                                  <p:childTnLst>
                                    <p:set>
                                      <p:cBhvr>
                                        <p:cTn id="102" dur="1" fill="hold">
                                          <p:stCondLst>
                                            <p:cond delay="0"/>
                                          </p:stCondLst>
                                        </p:cTn>
                                        <p:tgtEl>
                                          <p:spTgt spid="-1"/>
                                        </p:tgtEl>
                                        <p:attrNameLst>
                                          <p:attrName>style.visibility</p:attrName>
                                        </p:attrNameLst>
                                      </p:cBhvr>
                                      <p:to>
                                        <p:strVal val="visible"/>
                                      </p:to>
                                    </p:set>
                                    <p:animEffect filter="fade" transition="in">
                                      <p:cBhvr additive="repl">
                                        <p:cTn id="103" dur="1000"/>
                                        <p:tgtEl>
                                          <p:spTgt spid="-1"/>
                                        </p:tgtEl>
                                      </p:cBhvr>
                                    </p:animEffect>
                                    <p:anim calcmode="lin" valueType="num">
                                      <p:cBhvr additive="repl">
                                        <p:cTn id="104" dur="1000" fill="hold"/>
                                        <p:tgtEl>
                                          <p:spTgt spid="-1"/>
                                        </p:tgtEl>
                                        <p:attrNameLst>
                                          <p:attrName>ppt_x</p:attrName>
                                        </p:attrNameLst>
                                      </p:cBhvr>
                                      <p:tavLst>
                                        <p:tav tm="0">
                                          <p:val>
                                            <p:strVal val="#ppt_x"/>
                                          </p:val>
                                        </p:tav>
                                        <p:tav tm="100000">
                                          <p:val>
                                            <p:strVal val="#ppt_x"/>
                                          </p:val>
                                        </p:tav>
                                      </p:tavLst>
                                    </p:anim>
                                    <p:anim calcmode="lin" valueType="num">
                                      <p:cBhvr additive="repl">
                                        <p:cTn id="105" dur="1000" fill="hold"/>
                                        <p:tgtEl>
                                          <p:spTgt spid="-1"/>
                                        </p:tgtEl>
                                        <p:attrNameLst>
                                          <p:attrName>ppt_y</p:attrName>
                                        </p:attrNameLst>
                                      </p:cBhvr>
                                      <p:tavLst>
                                        <p:tav tm="0">
                                          <p:val>
                                            <p:strVal val="#ppt_y+.1"/>
                                          </p:val>
                                        </p:tav>
                                        <p:tav tm="100000">
                                          <p:val>
                                            <p:strVal val="#ppt_y"/>
                                          </p:val>
                                        </p:tav>
                                      </p:tavLst>
                                    </p:anim>
                                  </p:childTnLst>
                                </p:cTn>
                              </p:par>
                            </p:childTnLst>
                          </p:cTn>
                        </p:par>
                        <p:par>
                          <p:cTn id="106" fill="hold">
                            <p:stCondLst>
                              <p:cond delay="8000"/>
                            </p:stCondLst>
                            <p:childTnLst>
                              <p:par>
                                <p:cTn id="107" nodeType="afterEffect" fill="hold" presetClass="entr" presetID="2" presetSubtype="4">
                                  <p:stCondLst>
                                    <p:cond delay="0"/>
                                  </p:stCondLst>
                                  <p:childTnLst>
                                    <p:set>
                                      <p:cBhvr>
                                        <p:cTn id="108" dur="1" fill="hold">
                                          <p:stCondLst>
                                            <p:cond delay="0"/>
                                          </p:stCondLst>
                                        </p:cTn>
                                        <p:tgtEl>
                                          <p:spTgt spid="679"/>
                                        </p:tgtEl>
                                        <p:attrNameLst>
                                          <p:attrName>style.visibility</p:attrName>
                                        </p:attrNameLst>
                                      </p:cBhvr>
                                      <p:to>
                                        <p:strVal val="visible"/>
                                      </p:to>
                                    </p:set>
                                    <p:anim calcmode="lin" valueType="num">
                                      <p:cBhvr additive="repl">
                                        <p:cTn id="109" dur="500" fill="hold"/>
                                        <p:tgtEl>
                                          <p:spTgt spid="679"/>
                                        </p:tgtEl>
                                        <p:attrNameLst>
                                          <p:attrName>ppt_x</p:attrName>
                                        </p:attrNameLst>
                                      </p:cBhvr>
                                      <p:tavLst>
                                        <p:tav tm="0">
                                          <p:val>
                                            <p:strVal val="#ppt_x"/>
                                          </p:val>
                                        </p:tav>
                                        <p:tav tm="100000">
                                          <p:val>
                                            <p:strVal val="#ppt_x"/>
                                          </p:val>
                                        </p:tav>
                                      </p:tavLst>
                                    </p:anim>
                                    <p:anim calcmode="lin" valueType="num">
                                      <p:cBhvr additive="repl">
                                        <p:cTn id="110" dur="500" fill="hold"/>
                                        <p:tgtEl>
                                          <p:spTgt spid="679"/>
                                        </p:tgtEl>
                                        <p:attrNameLst>
                                          <p:attrName>ppt_y</p:attrName>
                                        </p:attrNameLst>
                                      </p:cBhvr>
                                      <p:tavLst>
                                        <p:tav tm="0">
                                          <p:val>
                                            <p:strVal val="1+#ppt_h/2"/>
                                          </p:val>
                                        </p:tav>
                                        <p:tav tm="100000">
                                          <p:val>
                                            <p:strVal val="#ppt_y"/>
                                          </p:val>
                                        </p:tav>
                                      </p:tavLst>
                                    </p:anim>
                                  </p:childTnLst>
                                </p:cTn>
                              </p:par>
                            </p:childTnLst>
                          </p:cTn>
                        </p:par>
                        <p:par>
                          <p:cTn id="111" fill="hold">
                            <p:stCondLst>
                              <p:cond delay="8500"/>
                            </p:stCondLst>
                            <p:childTnLst>
                              <p:par>
                                <p:cTn id="112" nodeType="afterEffect" fill="hold" presetClass="entr" presetID="22" presetSubtype="1">
                                  <p:stCondLst>
                                    <p:cond delay="0"/>
                                  </p:stCondLst>
                                  <p:childTnLst>
                                    <p:set>
                                      <p:cBhvr>
                                        <p:cTn id="113" dur="1" fill="hold">
                                          <p:stCondLst>
                                            <p:cond delay="0"/>
                                          </p:stCondLst>
                                        </p:cTn>
                                        <p:tgtEl>
                                          <p:spTgt spid="-1"/>
                                        </p:tgtEl>
                                        <p:attrNameLst>
                                          <p:attrName>style.visibility</p:attrName>
                                        </p:attrNameLst>
                                      </p:cBhvr>
                                      <p:to>
                                        <p:strVal val="visible"/>
                                      </p:to>
                                    </p:set>
                                    <p:animEffect filter="wipe(up)" transition="in">
                                      <p:cBhvr additive="repl">
                                        <p:cTn id="114" dur="1000"/>
                                        <p:tgtEl>
                                          <p:spTgt spid="-1"/>
                                        </p:tgtEl>
                                      </p:cBhvr>
                                    </p:animEffect>
                                  </p:childTnLst>
                                </p:cTn>
                              </p:par>
                            </p:childTnLst>
                          </p:cTn>
                        </p:par>
                        <p:par>
                          <p:cTn id="115" fill="hold">
                            <p:stCondLst>
                              <p:cond delay="9500"/>
                            </p:stCondLst>
                            <p:childTnLst>
                              <p:par>
                                <p:cTn id="116" nodeType="afterEffect" fill="hold" presetClass="entr" presetID="2" presetSubtype="2">
                                  <p:stCondLst>
                                    <p:cond delay="0"/>
                                  </p:stCondLst>
                                  <p:childTnLst>
                                    <p:set>
                                      <p:cBhvr>
                                        <p:cTn id="117" dur="1" fill="hold">
                                          <p:stCondLst>
                                            <p:cond delay="0"/>
                                          </p:stCondLst>
                                        </p:cTn>
                                        <p:tgtEl>
                                          <p:spTgt spid="-1"/>
                                        </p:tgtEl>
                                        <p:attrNameLst>
                                          <p:attrName>style.visibility</p:attrName>
                                        </p:attrNameLst>
                                      </p:cBhvr>
                                      <p:to>
                                        <p:strVal val="visible"/>
                                      </p:to>
                                    </p:set>
                                    <p:anim calcmode="lin" valueType="num">
                                      <p:cBhvr additive="repl">
                                        <p:cTn id="118" dur="500" fill="hold"/>
                                        <p:tgtEl>
                                          <p:spTgt spid="-1"/>
                                        </p:tgtEl>
                                        <p:attrNameLst>
                                          <p:attrName>ppt_x</p:attrName>
                                        </p:attrNameLst>
                                      </p:cBhvr>
                                      <p:tavLst>
                                        <p:tav tm="0">
                                          <p:val>
                                            <p:strVal val="1+#ppt_w/2"/>
                                          </p:val>
                                        </p:tav>
                                        <p:tav tm="100000">
                                          <p:val>
                                            <p:strVal val="#ppt_x"/>
                                          </p:val>
                                        </p:tav>
                                      </p:tavLst>
                                    </p:anim>
                                    <p:anim calcmode="lin" valueType="num">
                                      <p:cBhvr additive="repl">
                                        <p:cTn id="119" dur="500" fill="hold"/>
                                        <p:tgtEl>
                                          <p:spTgt spid="-1"/>
                                        </p:tgtEl>
                                        <p:attrNameLst>
                                          <p:attrName>ppt_y</p:attrName>
                                        </p:attrNameLst>
                                      </p:cBhvr>
                                      <p:tavLst>
                                        <p:tav tm="0">
                                          <p:val>
                                            <p:strVal val="#ppt_y"/>
                                          </p:val>
                                        </p:tav>
                                        <p:tav tm="100000">
                                          <p:val>
                                            <p:strVal val="#ppt_y"/>
                                          </p:val>
                                        </p:tav>
                                      </p:tavLst>
                                    </p:anim>
                                  </p:childTnLst>
                                </p:cTn>
                              </p:par>
                            </p:childTnLst>
                          </p:cTn>
                        </p:par>
                        <p:par>
                          <p:cTn id="120" fill="hold">
                            <p:stCondLst>
                              <p:cond delay="10000"/>
                            </p:stCondLst>
                            <p:childTnLst>
                              <p:par>
                                <p:cTn id="121" nodeType="afterEffect" fill="hold" presetClass="entr" presetID="42">
                                  <p:stCondLst>
                                    <p:cond delay="0"/>
                                  </p:stCondLst>
                                  <p:childTnLst>
                                    <p:set>
                                      <p:cBhvr>
                                        <p:cTn id="122" dur="1" fill="hold">
                                          <p:stCondLst>
                                            <p:cond delay="0"/>
                                          </p:stCondLst>
                                        </p:cTn>
                                        <p:tgtEl>
                                          <p:spTgt spid="-1"/>
                                        </p:tgtEl>
                                        <p:attrNameLst>
                                          <p:attrName>style.visibility</p:attrName>
                                        </p:attrNameLst>
                                      </p:cBhvr>
                                      <p:to>
                                        <p:strVal val="visible"/>
                                      </p:to>
                                    </p:set>
                                    <p:animEffect filter="fade" transition="in">
                                      <p:cBhvr additive="repl">
                                        <p:cTn id="123" dur="1000"/>
                                        <p:tgtEl>
                                          <p:spTgt spid="-1"/>
                                        </p:tgtEl>
                                      </p:cBhvr>
                                    </p:animEffect>
                                    <p:anim calcmode="lin" valueType="num">
                                      <p:cBhvr additive="repl">
                                        <p:cTn id="124" dur="1000" fill="hold"/>
                                        <p:tgtEl>
                                          <p:spTgt spid="-1"/>
                                        </p:tgtEl>
                                        <p:attrNameLst>
                                          <p:attrName>ppt_x</p:attrName>
                                        </p:attrNameLst>
                                      </p:cBhvr>
                                      <p:tavLst>
                                        <p:tav tm="0">
                                          <p:val>
                                            <p:strVal val="#ppt_x"/>
                                          </p:val>
                                        </p:tav>
                                        <p:tav tm="100000">
                                          <p:val>
                                            <p:strVal val="#ppt_x"/>
                                          </p:val>
                                        </p:tav>
                                      </p:tavLst>
                                    </p:anim>
                                    <p:anim calcmode="lin" valueType="num">
                                      <p:cBhvr additive="repl">
                                        <p:cTn id="125" dur="1000" fill="hold"/>
                                        <p:tgtEl>
                                          <p:spTgt spid="-1"/>
                                        </p:tgtEl>
                                        <p:attrNameLst>
                                          <p:attrName>ppt_y</p:attrName>
                                        </p:attrNameLst>
                                      </p:cBhvr>
                                      <p:tavLst>
                                        <p:tav tm="0">
                                          <p:val>
                                            <p:strVal val="#ppt_y+.1"/>
                                          </p:val>
                                        </p:tav>
                                        <p:tav tm="100000">
                                          <p:val>
                                            <p:strVal val="#ppt_y"/>
                                          </p:val>
                                        </p:tav>
                                      </p:tavLst>
                                    </p:anim>
                                  </p:childTnLst>
                                </p:cTn>
                              </p:par>
                            </p:childTnLst>
                          </p:cTn>
                        </p:par>
                        <p:par>
                          <p:cTn id="126" fill="hold">
                            <p:stCondLst>
                              <p:cond delay="11000"/>
                            </p:stCondLst>
                            <p:childTnLst>
                              <p:par>
                                <p:cTn id="127" nodeType="afterEffect" fill="hold" presetClass="entr" presetID="2" presetSubtype="4">
                                  <p:stCondLst>
                                    <p:cond delay="0"/>
                                  </p:stCondLst>
                                  <p:childTnLst>
                                    <p:set>
                                      <p:cBhvr>
                                        <p:cTn id="128" dur="1" fill="hold">
                                          <p:stCondLst>
                                            <p:cond delay="0"/>
                                          </p:stCondLst>
                                        </p:cTn>
                                        <p:tgtEl>
                                          <p:spTgt spid="682"/>
                                        </p:tgtEl>
                                        <p:attrNameLst>
                                          <p:attrName>style.visibility</p:attrName>
                                        </p:attrNameLst>
                                      </p:cBhvr>
                                      <p:to>
                                        <p:strVal val="visible"/>
                                      </p:to>
                                    </p:set>
                                    <p:anim calcmode="lin" valueType="num">
                                      <p:cBhvr additive="repl">
                                        <p:cTn id="129" dur="500" fill="hold"/>
                                        <p:tgtEl>
                                          <p:spTgt spid="682"/>
                                        </p:tgtEl>
                                        <p:attrNameLst>
                                          <p:attrName>ppt_x</p:attrName>
                                        </p:attrNameLst>
                                      </p:cBhvr>
                                      <p:tavLst>
                                        <p:tav tm="0">
                                          <p:val>
                                            <p:strVal val="#ppt_x"/>
                                          </p:val>
                                        </p:tav>
                                        <p:tav tm="100000">
                                          <p:val>
                                            <p:strVal val="#ppt_x"/>
                                          </p:val>
                                        </p:tav>
                                      </p:tavLst>
                                    </p:anim>
                                    <p:anim calcmode="lin" valueType="num">
                                      <p:cBhvr additive="repl">
                                        <p:cTn id="130" dur="500" fill="hold"/>
                                        <p:tgtEl>
                                          <p:spTgt spid="682"/>
                                        </p:tgtEl>
                                        <p:attrNameLst>
                                          <p:attrName>ppt_y</p:attrName>
                                        </p:attrNameLst>
                                      </p:cBhvr>
                                      <p:tavLst>
                                        <p:tav tm="0">
                                          <p:val>
                                            <p:strVal val="1+#ppt_h/2"/>
                                          </p:val>
                                        </p:tav>
                                        <p:tav tm="100000">
                                          <p:val>
                                            <p:strVal val="#ppt_y"/>
                                          </p:val>
                                        </p:tav>
                                      </p:tavLst>
                                    </p:anim>
                                  </p:childTnLst>
                                </p:cTn>
                              </p:par>
                            </p:childTnLst>
                          </p:cTn>
                        </p:par>
                        <p:par>
                          <p:cTn id="131" fill="hold">
                            <p:stCondLst>
                              <p:cond delay="11500"/>
                            </p:stCondLst>
                            <p:childTnLst>
                              <p:par>
                                <p:cTn id="132" nodeType="afterEffect" fill="hold" presetClass="entr" presetID="22" presetSubtype="1">
                                  <p:stCondLst>
                                    <p:cond delay="0"/>
                                  </p:stCondLst>
                                  <p:childTnLst>
                                    <p:set>
                                      <p:cBhvr>
                                        <p:cTn id="133" dur="1" fill="hold">
                                          <p:stCondLst>
                                            <p:cond delay="0"/>
                                          </p:stCondLst>
                                        </p:cTn>
                                        <p:tgtEl>
                                          <p:spTgt spid="-1"/>
                                        </p:tgtEl>
                                        <p:attrNameLst>
                                          <p:attrName>style.visibility</p:attrName>
                                        </p:attrNameLst>
                                      </p:cBhvr>
                                      <p:to>
                                        <p:strVal val="visible"/>
                                      </p:to>
                                    </p:set>
                                    <p:animEffect filter="wipe(up)" transition="in">
                                      <p:cBhvr additive="repl">
                                        <p:cTn id="134" dur="1000"/>
                                        <p:tgtEl>
                                          <p:spTgt spid="-1"/>
                                        </p:tgtEl>
                                      </p:cBhvr>
                                    </p:animEffect>
                                  </p:childTnLst>
                                </p:cTn>
                              </p:par>
                            </p:childTnLst>
                          </p:cTn>
                        </p:par>
                        <p:par>
                          <p:cTn id="135" fill="hold">
                            <p:stCondLst>
                              <p:cond delay="12500"/>
                            </p:stCondLst>
                            <p:childTnLst>
                              <p:par>
                                <p:cTn id="136" nodeType="afterEffect" fill="hold" presetClass="entr" presetID="2" presetSubtype="2">
                                  <p:stCondLst>
                                    <p:cond delay="0"/>
                                  </p:stCondLst>
                                  <p:childTnLst>
                                    <p:set>
                                      <p:cBhvr>
                                        <p:cTn id="137" dur="1" fill="hold">
                                          <p:stCondLst>
                                            <p:cond delay="0"/>
                                          </p:stCondLst>
                                        </p:cTn>
                                        <p:tgtEl>
                                          <p:spTgt spid="-1"/>
                                        </p:tgtEl>
                                        <p:attrNameLst>
                                          <p:attrName>style.visibility</p:attrName>
                                        </p:attrNameLst>
                                      </p:cBhvr>
                                      <p:to>
                                        <p:strVal val="visible"/>
                                      </p:to>
                                    </p:set>
                                    <p:anim calcmode="lin" valueType="num">
                                      <p:cBhvr additive="repl">
                                        <p:cTn id="138" dur="500" fill="hold"/>
                                        <p:tgtEl>
                                          <p:spTgt spid="-1"/>
                                        </p:tgtEl>
                                        <p:attrNameLst>
                                          <p:attrName>ppt_x</p:attrName>
                                        </p:attrNameLst>
                                      </p:cBhvr>
                                      <p:tavLst>
                                        <p:tav tm="0">
                                          <p:val>
                                            <p:strVal val="1+#ppt_w/2"/>
                                          </p:val>
                                        </p:tav>
                                        <p:tav tm="100000">
                                          <p:val>
                                            <p:strVal val="#ppt_x"/>
                                          </p:val>
                                        </p:tav>
                                      </p:tavLst>
                                    </p:anim>
                                    <p:anim calcmode="lin" valueType="num">
                                      <p:cBhvr additive="repl">
                                        <p:cTn id="139" dur="500" fill="hold"/>
                                        <p:tgtEl>
                                          <p:spTgt spid="-1"/>
                                        </p:tgtEl>
                                        <p:attrNameLst>
                                          <p:attrName>ppt_y</p:attrName>
                                        </p:attrNameLst>
                                      </p:cBhvr>
                                      <p:tavLst>
                                        <p:tav tm="0">
                                          <p:val>
                                            <p:strVal val="#ppt_y"/>
                                          </p:val>
                                        </p:tav>
                                        <p:tav tm="100000">
                                          <p:val>
                                            <p:strVal val="#ppt_y"/>
                                          </p:val>
                                        </p:tav>
                                      </p:tavLst>
                                    </p:anim>
                                  </p:childTnLst>
                                </p:cTn>
                              </p:par>
                            </p:childTnLst>
                          </p:cTn>
                        </p:par>
                        <p:par>
                          <p:cTn id="140" fill="hold">
                            <p:stCondLst>
                              <p:cond delay="13000"/>
                            </p:stCondLst>
                            <p:childTnLst>
                              <p:par>
                                <p:cTn id="141" nodeType="afterEffect" fill="hold" presetClass="entr" presetID="42">
                                  <p:stCondLst>
                                    <p:cond delay="0"/>
                                  </p:stCondLst>
                                  <p:childTnLst>
                                    <p:set>
                                      <p:cBhvr>
                                        <p:cTn id="142" dur="1" fill="hold">
                                          <p:stCondLst>
                                            <p:cond delay="0"/>
                                          </p:stCondLst>
                                        </p:cTn>
                                        <p:tgtEl>
                                          <p:spTgt spid="-1"/>
                                        </p:tgtEl>
                                        <p:attrNameLst>
                                          <p:attrName>style.visibility</p:attrName>
                                        </p:attrNameLst>
                                      </p:cBhvr>
                                      <p:to>
                                        <p:strVal val="visible"/>
                                      </p:to>
                                    </p:set>
                                    <p:animEffect filter="fade" transition="in">
                                      <p:cBhvr additive="repl">
                                        <p:cTn id="143" dur="1000"/>
                                        <p:tgtEl>
                                          <p:spTgt spid="-1"/>
                                        </p:tgtEl>
                                      </p:cBhvr>
                                    </p:animEffect>
                                    <p:anim calcmode="lin" valueType="num">
                                      <p:cBhvr additive="repl">
                                        <p:cTn id="144" dur="1000" fill="hold"/>
                                        <p:tgtEl>
                                          <p:spTgt spid="-1"/>
                                        </p:tgtEl>
                                        <p:attrNameLst>
                                          <p:attrName>ppt_x</p:attrName>
                                        </p:attrNameLst>
                                      </p:cBhvr>
                                      <p:tavLst>
                                        <p:tav tm="0">
                                          <p:val>
                                            <p:strVal val="#ppt_x"/>
                                          </p:val>
                                        </p:tav>
                                        <p:tav tm="100000">
                                          <p:val>
                                            <p:strVal val="#ppt_x"/>
                                          </p:val>
                                        </p:tav>
                                      </p:tavLst>
                                    </p:anim>
                                    <p:anim calcmode="lin" valueType="num">
                                      <p:cBhvr additive="repl">
                                        <p:cTn id="145" dur="1000" fill="hold"/>
                                        <p:tgtEl>
                                          <p:spTgt spid="-1"/>
                                        </p:tgtEl>
                                        <p:attrNameLst>
                                          <p:attrName>ppt_y</p:attrName>
                                        </p:attrNameLst>
                                      </p:cBhvr>
                                      <p:tavLst>
                                        <p:tav tm="0">
                                          <p:val>
                                            <p:strVal val="#ppt_y+.1"/>
                                          </p:val>
                                        </p:tav>
                                        <p:tav tm="100000">
                                          <p:val>
                                            <p:strVal val="#ppt_y"/>
                                          </p:val>
                                        </p:tav>
                                      </p:tavLst>
                                    </p:anim>
                                  </p:childTnLst>
                                </p:cTn>
                              </p:par>
                            </p:childTnLst>
                          </p:cTn>
                        </p:par>
                        <p:par>
                          <p:cTn id="146" fill="hold">
                            <p:stCondLst>
                              <p:cond delay="14000"/>
                            </p:stCondLst>
                            <p:childTnLst>
                              <p:par>
                                <p:cTn id="147" nodeType="afterEffect" fill="hold" presetClass="entr" presetID="2" presetSubtype="4">
                                  <p:stCondLst>
                                    <p:cond delay="0"/>
                                  </p:stCondLst>
                                  <p:childTnLst>
                                    <p:set>
                                      <p:cBhvr>
                                        <p:cTn id="148" dur="1" fill="hold">
                                          <p:stCondLst>
                                            <p:cond delay="0"/>
                                          </p:stCondLst>
                                        </p:cTn>
                                        <p:tgtEl>
                                          <p:spTgt spid="685"/>
                                        </p:tgtEl>
                                        <p:attrNameLst>
                                          <p:attrName>style.visibility</p:attrName>
                                        </p:attrNameLst>
                                      </p:cBhvr>
                                      <p:to>
                                        <p:strVal val="visible"/>
                                      </p:to>
                                    </p:set>
                                    <p:anim calcmode="lin" valueType="num">
                                      <p:cBhvr additive="repl">
                                        <p:cTn id="149" dur="500" fill="hold"/>
                                        <p:tgtEl>
                                          <p:spTgt spid="685"/>
                                        </p:tgtEl>
                                        <p:attrNameLst>
                                          <p:attrName>ppt_x</p:attrName>
                                        </p:attrNameLst>
                                      </p:cBhvr>
                                      <p:tavLst>
                                        <p:tav tm="0">
                                          <p:val>
                                            <p:strVal val="#ppt_x"/>
                                          </p:val>
                                        </p:tav>
                                        <p:tav tm="100000">
                                          <p:val>
                                            <p:strVal val="#ppt_x"/>
                                          </p:val>
                                        </p:tav>
                                      </p:tavLst>
                                    </p:anim>
                                    <p:anim calcmode="lin" valueType="num">
                                      <p:cBhvr additive="repl">
                                        <p:cTn id="150" dur="500" fill="hold"/>
                                        <p:tgtEl>
                                          <p:spTgt spid="685"/>
                                        </p:tgtEl>
                                        <p:attrNameLst>
                                          <p:attrName>ppt_y</p:attrName>
                                        </p:attrNameLst>
                                      </p:cBhvr>
                                      <p:tavLst>
                                        <p:tav tm="0">
                                          <p:val>
                                            <p:strVal val="1+#ppt_h/2"/>
                                          </p:val>
                                        </p:tav>
                                        <p:tav tm="100000">
                                          <p:val>
                                            <p:strVal val="#ppt_y"/>
                                          </p:val>
                                        </p:tav>
                                      </p:tavLst>
                                    </p:anim>
                                  </p:childTnLst>
                                </p:cTn>
                              </p:par>
                            </p:childTnLst>
                          </p:cTn>
                        </p:par>
                        <p:par>
                          <p:cTn id="151" fill="hold">
                            <p:stCondLst>
                              <p:cond delay="14500"/>
                            </p:stCondLst>
                            <p:childTnLst>
                              <p:par>
                                <p:cTn id="152" nodeType="afterEffect" fill="hold" presetClass="entr" presetID="22" presetSubtype="1">
                                  <p:stCondLst>
                                    <p:cond delay="0"/>
                                  </p:stCondLst>
                                  <p:childTnLst>
                                    <p:set>
                                      <p:cBhvr>
                                        <p:cTn id="153" dur="1" fill="hold">
                                          <p:stCondLst>
                                            <p:cond delay="0"/>
                                          </p:stCondLst>
                                        </p:cTn>
                                        <p:tgtEl>
                                          <p:spTgt spid="-1"/>
                                        </p:tgtEl>
                                        <p:attrNameLst>
                                          <p:attrName>style.visibility</p:attrName>
                                        </p:attrNameLst>
                                      </p:cBhvr>
                                      <p:to>
                                        <p:strVal val="visible"/>
                                      </p:to>
                                    </p:set>
                                    <p:animEffect filter="wipe(up)" transition="in">
                                      <p:cBhvr additive="repl">
                                        <p:cTn id="154" dur="1000"/>
                                        <p:tgtEl>
                                          <p:spTgt spid="-1"/>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a:blip r:embed="rId1"/>
          <a:stretch>
            <a:fillRect/>
          </a:stretch>
        </a:blipFill>
      </p:bgPr>
    </p:bg>
    <p:spTree>
      <p:nvGrpSpPr>
        <p:cNvPr id="1" name=""/>
        <p:cNvGrpSpPr/>
        <p:nvPr/>
      </p:nvGrpSpPr>
      <p:grpSpPr>
        <a:xfrm>
          <a:off x="0" y="0"/>
          <a:ext cx="0" cy="0"/>
          <a:chOff x="0" y="0"/>
          <a:chExt cx="0" cy="0"/>
        </a:xfrm>
      </p:grpSpPr>
      <p:sp>
        <p:nvSpPr>
          <p:cNvPr id="696" name="TextShape 1"/>
          <p:cNvSpPr txBox="1"/>
          <p:nvPr/>
        </p:nvSpPr>
        <p:spPr>
          <a:xfrm>
            <a:off x="4952160" y="3623400"/>
            <a:ext cx="2287080" cy="1145520"/>
          </a:xfrm>
          <a:prstGeom prst="rect">
            <a:avLst/>
          </a:prstGeom>
          <a:noFill/>
          <a:ln>
            <a:noFill/>
          </a:ln>
        </p:spPr>
        <p:txBody>
          <a:bodyPr lIns="0" rIns="0" tIns="0" bIns="0"/>
          <a:p>
            <a:pPr algn="ctr">
              <a:lnSpc>
                <a:spcPct val="100000"/>
              </a:lnSpc>
            </a:pPr>
            <a:r>
              <a:rPr b="0" lang="en-US" sz="1400" spc="-1" strike="noStrike">
                <a:solidFill>
                  <a:srgbClr val="d9d9d9"/>
                </a:solidFill>
                <a:uFill>
                  <a:solidFill>
                    <a:srgbClr val="ffffff"/>
                  </a:solidFill>
                </a:uFill>
                <a:latin typeface="Calibri"/>
              </a:rPr>
              <a:t>Lorem ipsum dolor sit amet, consectetur adipiscing elit, sed do eiusmod tempor incididunt ut labore et dolore magna aliqua. </a:t>
            </a:r>
            <a:endParaRPr b="0" lang="en-US" sz="2800" spc="-1" strike="noStrike">
              <a:solidFill>
                <a:srgbClr val="000000"/>
              </a:solidFill>
              <a:uFill>
                <a:solidFill>
                  <a:srgbClr val="ffffff"/>
                </a:solidFill>
              </a:uFill>
              <a:latin typeface="Calibri"/>
            </a:endParaRPr>
          </a:p>
        </p:txBody>
      </p:sp>
      <p:sp>
        <p:nvSpPr>
          <p:cNvPr id="697" name="TextShape 2"/>
          <p:cNvSpPr txBox="1"/>
          <p:nvPr/>
        </p:nvSpPr>
        <p:spPr>
          <a:xfrm>
            <a:off x="5063040" y="3317760"/>
            <a:ext cx="2133360" cy="256680"/>
          </a:xfrm>
          <a:prstGeom prst="rect">
            <a:avLst/>
          </a:prstGeom>
          <a:noFill/>
          <a:ln>
            <a:noFill/>
          </a:ln>
        </p:spPr>
        <p:txBody>
          <a:bodyPr lIns="0" rIns="0" tIns="0" bIns="0" anchor="ctr"/>
          <a:p>
            <a:pPr algn="ctr">
              <a:lnSpc>
                <a:spcPct val="100000"/>
              </a:lnSpc>
            </a:pPr>
            <a:r>
              <a:rPr b="1" lang="en-US" sz="1870" spc="-1" strike="noStrike">
                <a:solidFill>
                  <a:srgbClr val="595959"/>
                </a:solidFill>
                <a:uFill>
                  <a:solidFill>
                    <a:srgbClr val="ffffff"/>
                  </a:solidFill>
                </a:uFill>
                <a:latin typeface="Calibri"/>
              </a:rPr>
              <a:t>Title Goes Here</a:t>
            </a:r>
            <a:endParaRPr b="0" lang="en-US" sz="2800" spc="-1" strike="noStrike">
              <a:solidFill>
                <a:srgbClr val="000000"/>
              </a:solidFill>
              <a:uFill>
                <a:solidFill>
                  <a:srgbClr val="ffffff"/>
                </a:solidFill>
              </a:uFill>
              <a:latin typeface="Calibri"/>
            </a:endParaRPr>
          </a:p>
        </p:txBody>
      </p:sp>
      <p:sp>
        <p:nvSpPr>
          <p:cNvPr id="698" name="TextShape 3"/>
          <p:cNvSpPr txBox="1"/>
          <p:nvPr/>
        </p:nvSpPr>
        <p:spPr>
          <a:xfrm>
            <a:off x="4952520" y="2553840"/>
            <a:ext cx="524520" cy="392040"/>
          </a:xfrm>
          <a:prstGeom prst="rect">
            <a:avLst/>
          </a:prstGeom>
          <a:noFill/>
          <a:ln>
            <a:noFill/>
          </a:ln>
        </p:spPr>
        <p:txBody>
          <a:bodyPr lIns="0" rIns="0" tIns="0" bIns="0" anchor="ctr"/>
          <a:p>
            <a:pPr algn="ctr">
              <a:lnSpc>
                <a:spcPct val="100000"/>
              </a:lnSpc>
            </a:pPr>
            <a:r>
              <a:rPr b="1" lang="en-US" sz="1870" spc="-1" strike="noStrike">
                <a:solidFill>
                  <a:srgbClr val="595959"/>
                </a:solidFill>
                <a:uFill>
                  <a:solidFill>
                    <a:srgbClr val="ffffff"/>
                  </a:solidFill>
                </a:uFill>
                <a:latin typeface="Calibri"/>
              </a:rPr>
              <a:t>01</a:t>
            </a:r>
            <a:endParaRPr b="0" lang="en-US" sz="2800" spc="-1" strike="noStrike">
              <a:solidFill>
                <a:srgbClr val="000000"/>
              </a:solidFill>
              <a:uFill>
                <a:solidFill>
                  <a:srgbClr val="ffffff"/>
                </a:solidFill>
              </a:uFill>
              <a:latin typeface="Calibri"/>
            </a:endParaRPr>
          </a:p>
        </p:txBody>
      </p:sp>
      <p:sp>
        <p:nvSpPr>
          <p:cNvPr id="699" name="TextShape 4"/>
          <p:cNvSpPr txBox="1"/>
          <p:nvPr/>
        </p:nvSpPr>
        <p:spPr>
          <a:xfrm>
            <a:off x="4318920" y="3785400"/>
            <a:ext cx="524520" cy="392040"/>
          </a:xfrm>
          <a:prstGeom prst="rect">
            <a:avLst/>
          </a:prstGeom>
          <a:noFill/>
          <a:ln>
            <a:noFill/>
          </a:ln>
        </p:spPr>
        <p:txBody>
          <a:bodyPr lIns="0" rIns="0" tIns="0" bIns="0" anchor="ctr"/>
          <a:p>
            <a:pPr algn="ctr">
              <a:lnSpc>
                <a:spcPct val="100000"/>
              </a:lnSpc>
            </a:pPr>
            <a:r>
              <a:rPr b="1" lang="en-US" sz="1870" spc="-1" strike="noStrike">
                <a:solidFill>
                  <a:srgbClr val="595959"/>
                </a:solidFill>
                <a:uFill>
                  <a:solidFill>
                    <a:srgbClr val="ffffff"/>
                  </a:solidFill>
                </a:uFill>
                <a:latin typeface="Calibri"/>
              </a:rPr>
              <a:t>03</a:t>
            </a:r>
            <a:endParaRPr b="0" lang="en-US" sz="2800" spc="-1" strike="noStrike">
              <a:solidFill>
                <a:srgbClr val="000000"/>
              </a:solidFill>
              <a:uFill>
                <a:solidFill>
                  <a:srgbClr val="ffffff"/>
                </a:solidFill>
              </a:uFill>
              <a:latin typeface="Calibri"/>
            </a:endParaRPr>
          </a:p>
        </p:txBody>
      </p:sp>
      <p:sp>
        <p:nvSpPr>
          <p:cNvPr id="700" name="TextShape 5"/>
          <p:cNvSpPr txBox="1"/>
          <p:nvPr/>
        </p:nvSpPr>
        <p:spPr>
          <a:xfrm>
            <a:off x="4952520" y="5015160"/>
            <a:ext cx="524520" cy="392040"/>
          </a:xfrm>
          <a:prstGeom prst="rect">
            <a:avLst/>
          </a:prstGeom>
          <a:noFill/>
          <a:ln>
            <a:noFill/>
          </a:ln>
        </p:spPr>
        <p:txBody>
          <a:bodyPr lIns="0" rIns="0" tIns="0" bIns="0" anchor="ctr"/>
          <a:p>
            <a:pPr algn="ctr">
              <a:lnSpc>
                <a:spcPct val="100000"/>
              </a:lnSpc>
            </a:pPr>
            <a:r>
              <a:rPr b="1" lang="en-US" sz="1870" spc="-1" strike="noStrike">
                <a:solidFill>
                  <a:srgbClr val="595959"/>
                </a:solidFill>
                <a:uFill>
                  <a:solidFill>
                    <a:srgbClr val="ffffff"/>
                  </a:solidFill>
                </a:uFill>
                <a:latin typeface="Calibri"/>
              </a:rPr>
              <a:t>05</a:t>
            </a:r>
            <a:endParaRPr b="0" lang="en-US" sz="2800" spc="-1" strike="noStrike">
              <a:solidFill>
                <a:srgbClr val="000000"/>
              </a:solidFill>
              <a:uFill>
                <a:solidFill>
                  <a:srgbClr val="ffffff"/>
                </a:solidFill>
              </a:uFill>
              <a:latin typeface="Calibri"/>
            </a:endParaRPr>
          </a:p>
        </p:txBody>
      </p:sp>
      <p:sp>
        <p:nvSpPr>
          <p:cNvPr id="701" name="TextShape 6"/>
          <p:cNvSpPr txBox="1"/>
          <p:nvPr/>
        </p:nvSpPr>
        <p:spPr>
          <a:xfrm>
            <a:off x="6714360" y="2553840"/>
            <a:ext cx="524520" cy="392040"/>
          </a:xfrm>
          <a:prstGeom prst="rect">
            <a:avLst/>
          </a:prstGeom>
          <a:noFill/>
          <a:ln>
            <a:noFill/>
          </a:ln>
        </p:spPr>
        <p:txBody>
          <a:bodyPr lIns="0" rIns="0" tIns="0" bIns="0" anchor="ctr"/>
          <a:p>
            <a:pPr algn="ctr">
              <a:lnSpc>
                <a:spcPct val="100000"/>
              </a:lnSpc>
            </a:pPr>
            <a:r>
              <a:rPr b="1" lang="en-US" sz="1870" spc="-1" strike="noStrike">
                <a:solidFill>
                  <a:srgbClr val="595959"/>
                </a:solidFill>
                <a:uFill>
                  <a:solidFill>
                    <a:srgbClr val="ffffff"/>
                  </a:solidFill>
                </a:uFill>
                <a:latin typeface="Calibri"/>
              </a:rPr>
              <a:t>02</a:t>
            </a:r>
            <a:endParaRPr b="0" lang="en-US" sz="2800" spc="-1" strike="noStrike">
              <a:solidFill>
                <a:srgbClr val="000000"/>
              </a:solidFill>
              <a:uFill>
                <a:solidFill>
                  <a:srgbClr val="ffffff"/>
                </a:solidFill>
              </a:uFill>
              <a:latin typeface="Calibri"/>
            </a:endParaRPr>
          </a:p>
        </p:txBody>
      </p:sp>
      <p:sp>
        <p:nvSpPr>
          <p:cNvPr id="702" name="TextShape 7"/>
          <p:cNvSpPr txBox="1"/>
          <p:nvPr/>
        </p:nvSpPr>
        <p:spPr>
          <a:xfrm>
            <a:off x="7347960" y="3785400"/>
            <a:ext cx="524520" cy="392040"/>
          </a:xfrm>
          <a:prstGeom prst="rect">
            <a:avLst/>
          </a:prstGeom>
          <a:noFill/>
          <a:ln>
            <a:noFill/>
          </a:ln>
        </p:spPr>
        <p:txBody>
          <a:bodyPr lIns="0" rIns="0" tIns="0" bIns="0" anchor="ctr"/>
          <a:p>
            <a:pPr algn="ctr">
              <a:lnSpc>
                <a:spcPct val="100000"/>
              </a:lnSpc>
            </a:pPr>
            <a:r>
              <a:rPr b="1" lang="en-US" sz="1870" spc="-1" strike="noStrike">
                <a:solidFill>
                  <a:srgbClr val="595959"/>
                </a:solidFill>
                <a:uFill>
                  <a:solidFill>
                    <a:srgbClr val="ffffff"/>
                  </a:solidFill>
                </a:uFill>
                <a:latin typeface="Calibri"/>
              </a:rPr>
              <a:t>04</a:t>
            </a:r>
            <a:endParaRPr b="0" lang="en-US" sz="2800" spc="-1" strike="noStrike">
              <a:solidFill>
                <a:srgbClr val="000000"/>
              </a:solidFill>
              <a:uFill>
                <a:solidFill>
                  <a:srgbClr val="ffffff"/>
                </a:solidFill>
              </a:uFill>
              <a:latin typeface="Calibri"/>
            </a:endParaRPr>
          </a:p>
        </p:txBody>
      </p:sp>
      <p:sp>
        <p:nvSpPr>
          <p:cNvPr id="703" name="TextShape 8"/>
          <p:cNvSpPr txBox="1"/>
          <p:nvPr/>
        </p:nvSpPr>
        <p:spPr>
          <a:xfrm>
            <a:off x="6714360" y="5015160"/>
            <a:ext cx="524520" cy="392040"/>
          </a:xfrm>
          <a:prstGeom prst="rect">
            <a:avLst/>
          </a:prstGeom>
          <a:noFill/>
          <a:ln>
            <a:noFill/>
          </a:ln>
        </p:spPr>
        <p:txBody>
          <a:bodyPr lIns="0" rIns="0" tIns="0" bIns="0" anchor="ctr"/>
          <a:p>
            <a:pPr algn="ctr">
              <a:lnSpc>
                <a:spcPct val="100000"/>
              </a:lnSpc>
            </a:pPr>
            <a:r>
              <a:rPr b="1" lang="en-US" sz="1870" spc="-1" strike="noStrike">
                <a:solidFill>
                  <a:srgbClr val="595959"/>
                </a:solidFill>
                <a:uFill>
                  <a:solidFill>
                    <a:srgbClr val="ffffff"/>
                  </a:solidFill>
                </a:uFill>
                <a:latin typeface="Calibri"/>
              </a:rPr>
              <a:t>06</a:t>
            </a:r>
            <a:endParaRPr b="0" lang="en-US" sz="2800" spc="-1" strike="noStrike">
              <a:solidFill>
                <a:srgbClr val="000000"/>
              </a:solidFill>
              <a:uFill>
                <a:solidFill>
                  <a:srgbClr val="ffffff"/>
                </a:solidFill>
              </a:uFill>
              <a:latin typeface="Calibri"/>
            </a:endParaRPr>
          </a:p>
        </p:txBody>
      </p:sp>
      <p:sp>
        <p:nvSpPr>
          <p:cNvPr id="704" name="TextShape 9"/>
          <p:cNvSpPr txBox="1"/>
          <p:nvPr/>
        </p:nvSpPr>
        <p:spPr>
          <a:xfrm>
            <a:off x="2082960" y="1626120"/>
            <a:ext cx="1676160" cy="256680"/>
          </a:xfrm>
          <a:prstGeom prst="rect">
            <a:avLst/>
          </a:prstGeom>
          <a:noFill/>
          <a:ln>
            <a:noFill/>
          </a:ln>
        </p:spPr>
        <p:txBody>
          <a:bodyPr lIns="0" rIns="0" tIns="0" bIns="0" anchor="ctr"/>
          <a:p>
            <a:pPr algn="ctr">
              <a:lnSpc>
                <a:spcPct val="100000"/>
              </a:lnSpc>
            </a:pPr>
            <a:r>
              <a:rPr b="1" lang="en-US" sz="1600" spc="-1" strike="noStrike">
                <a:solidFill>
                  <a:srgbClr val="ffffff"/>
                </a:solidFill>
                <a:uFill>
                  <a:solidFill>
                    <a:srgbClr val="ffffff"/>
                  </a:solidFill>
                </a:uFill>
                <a:latin typeface="Calibri"/>
              </a:rPr>
              <a:t>Title Goes Here</a:t>
            </a:r>
            <a:endParaRPr b="0" lang="en-US" sz="2800" spc="-1" strike="noStrike">
              <a:solidFill>
                <a:srgbClr val="000000"/>
              </a:solidFill>
              <a:uFill>
                <a:solidFill>
                  <a:srgbClr val="ffffff"/>
                </a:solidFill>
              </a:uFill>
              <a:latin typeface="Calibri"/>
            </a:endParaRPr>
          </a:p>
        </p:txBody>
      </p:sp>
      <p:sp>
        <p:nvSpPr>
          <p:cNvPr id="705" name="TextShape 10"/>
          <p:cNvSpPr txBox="1"/>
          <p:nvPr/>
        </p:nvSpPr>
        <p:spPr>
          <a:xfrm>
            <a:off x="2082960" y="6087960"/>
            <a:ext cx="1676160" cy="256680"/>
          </a:xfrm>
          <a:prstGeom prst="rect">
            <a:avLst/>
          </a:prstGeom>
          <a:noFill/>
          <a:ln>
            <a:noFill/>
          </a:ln>
        </p:spPr>
        <p:txBody>
          <a:bodyPr lIns="0" rIns="0" tIns="0" bIns="0" anchor="ctr"/>
          <a:p>
            <a:pPr algn="ctr">
              <a:lnSpc>
                <a:spcPct val="100000"/>
              </a:lnSpc>
            </a:pPr>
            <a:r>
              <a:rPr b="1" lang="en-US" sz="1600" spc="-1" strike="noStrike">
                <a:solidFill>
                  <a:srgbClr val="ffffff"/>
                </a:solidFill>
                <a:uFill>
                  <a:solidFill>
                    <a:srgbClr val="ffffff"/>
                  </a:solidFill>
                </a:uFill>
                <a:latin typeface="Calibri"/>
              </a:rPr>
              <a:t>Title Goes Here</a:t>
            </a:r>
            <a:endParaRPr b="0" lang="en-US" sz="2800" spc="-1" strike="noStrike">
              <a:solidFill>
                <a:srgbClr val="000000"/>
              </a:solidFill>
              <a:uFill>
                <a:solidFill>
                  <a:srgbClr val="ffffff"/>
                </a:solidFill>
              </a:uFill>
              <a:latin typeface="Calibri"/>
            </a:endParaRPr>
          </a:p>
        </p:txBody>
      </p:sp>
      <p:sp>
        <p:nvSpPr>
          <p:cNvPr id="706" name="TextShape 11"/>
          <p:cNvSpPr txBox="1"/>
          <p:nvPr/>
        </p:nvSpPr>
        <p:spPr>
          <a:xfrm rot="16200000">
            <a:off x="162360" y="3853440"/>
            <a:ext cx="1676160" cy="256680"/>
          </a:xfrm>
          <a:prstGeom prst="rect">
            <a:avLst/>
          </a:prstGeom>
          <a:noFill/>
          <a:ln>
            <a:noFill/>
          </a:ln>
        </p:spPr>
        <p:txBody>
          <a:bodyPr lIns="0" rIns="0" tIns="0" bIns="0" anchor="ctr"/>
          <a:p>
            <a:pPr algn="ctr">
              <a:lnSpc>
                <a:spcPct val="100000"/>
              </a:lnSpc>
            </a:pPr>
            <a:r>
              <a:rPr b="1" lang="en-US" sz="1600" spc="-1" strike="noStrike">
                <a:solidFill>
                  <a:srgbClr val="ffffff"/>
                </a:solidFill>
                <a:uFill>
                  <a:solidFill>
                    <a:srgbClr val="ffffff"/>
                  </a:solidFill>
                </a:uFill>
                <a:latin typeface="Calibri"/>
              </a:rPr>
              <a:t>Title Goes Here</a:t>
            </a:r>
            <a:endParaRPr b="0" lang="en-US" sz="2800" spc="-1" strike="noStrike">
              <a:solidFill>
                <a:srgbClr val="000000"/>
              </a:solidFill>
              <a:uFill>
                <a:solidFill>
                  <a:srgbClr val="ffffff"/>
                </a:solidFill>
              </a:uFill>
              <a:latin typeface="Calibri"/>
            </a:endParaRPr>
          </a:p>
        </p:txBody>
      </p:sp>
      <p:sp>
        <p:nvSpPr>
          <p:cNvPr id="707" name="TextShape 12"/>
          <p:cNvSpPr txBox="1"/>
          <p:nvPr/>
        </p:nvSpPr>
        <p:spPr>
          <a:xfrm>
            <a:off x="8420040" y="1626120"/>
            <a:ext cx="1676160" cy="256680"/>
          </a:xfrm>
          <a:prstGeom prst="rect">
            <a:avLst/>
          </a:prstGeom>
          <a:noFill/>
          <a:ln>
            <a:noFill/>
          </a:ln>
        </p:spPr>
        <p:txBody>
          <a:bodyPr lIns="0" rIns="0" tIns="0" bIns="0" anchor="ctr"/>
          <a:p>
            <a:pPr algn="ctr">
              <a:lnSpc>
                <a:spcPct val="100000"/>
              </a:lnSpc>
            </a:pPr>
            <a:r>
              <a:rPr b="1" lang="en-US" sz="1600" spc="-1" strike="noStrike">
                <a:solidFill>
                  <a:srgbClr val="ffffff"/>
                </a:solidFill>
                <a:uFill>
                  <a:solidFill>
                    <a:srgbClr val="ffffff"/>
                  </a:solidFill>
                </a:uFill>
                <a:latin typeface="Calibri"/>
              </a:rPr>
              <a:t>Title Goes Here</a:t>
            </a:r>
            <a:endParaRPr b="0" lang="en-US" sz="2800" spc="-1" strike="noStrike">
              <a:solidFill>
                <a:srgbClr val="000000"/>
              </a:solidFill>
              <a:uFill>
                <a:solidFill>
                  <a:srgbClr val="ffffff"/>
                </a:solidFill>
              </a:uFill>
              <a:latin typeface="Calibri"/>
            </a:endParaRPr>
          </a:p>
        </p:txBody>
      </p:sp>
      <p:sp>
        <p:nvSpPr>
          <p:cNvPr id="708" name="TextShape 13"/>
          <p:cNvSpPr txBox="1"/>
          <p:nvPr/>
        </p:nvSpPr>
        <p:spPr>
          <a:xfrm>
            <a:off x="8420040" y="6087960"/>
            <a:ext cx="1676160" cy="256680"/>
          </a:xfrm>
          <a:prstGeom prst="rect">
            <a:avLst/>
          </a:prstGeom>
          <a:noFill/>
          <a:ln>
            <a:noFill/>
          </a:ln>
        </p:spPr>
        <p:txBody>
          <a:bodyPr lIns="0" rIns="0" tIns="0" bIns="0" anchor="ctr"/>
          <a:p>
            <a:pPr algn="ctr">
              <a:lnSpc>
                <a:spcPct val="100000"/>
              </a:lnSpc>
            </a:pPr>
            <a:r>
              <a:rPr b="1" lang="en-US" sz="1600" spc="-1" strike="noStrike">
                <a:solidFill>
                  <a:srgbClr val="ffffff"/>
                </a:solidFill>
                <a:uFill>
                  <a:solidFill>
                    <a:srgbClr val="ffffff"/>
                  </a:solidFill>
                </a:uFill>
                <a:latin typeface="Calibri"/>
              </a:rPr>
              <a:t>Title Goes Here</a:t>
            </a:r>
            <a:endParaRPr b="0" lang="en-US" sz="2800" spc="-1" strike="noStrike">
              <a:solidFill>
                <a:srgbClr val="000000"/>
              </a:solidFill>
              <a:uFill>
                <a:solidFill>
                  <a:srgbClr val="ffffff"/>
                </a:solidFill>
              </a:uFill>
              <a:latin typeface="Calibri"/>
            </a:endParaRPr>
          </a:p>
        </p:txBody>
      </p:sp>
      <p:sp>
        <p:nvSpPr>
          <p:cNvPr id="709" name="TextShape 14"/>
          <p:cNvSpPr txBox="1"/>
          <p:nvPr/>
        </p:nvSpPr>
        <p:spPr>
          <a:xfrm rot="5400000">
            <a:off x="10345320" y="3853080"/>
            <a:ext cx="1676160" cy="256680"/>
          </a:xfrm>
          <a:prstGeom prst="rect">
            <a:avLst/>
          </a:prstGeom>
          <a:noFill/>
          <a:ln>
            <a:noFill/>
          </a:ln>
        </p:spPr>
        <p:txBody>
          <a:bodyPr lIns="0" rIns="0" tIns="0" bIns="0" anchor="ctr"/>
          <a:p>
            <a:pPr algn="ctr">
              <a:lnSpc>
                <a:spcPct val="100000"/>
              </a:lnSpc>
            </a:pPr>
            <a:r>
              <a:rPr b="1" lang="en-US" sz="1600" spc="-1" strike="noStrike">
                <a:solidFill>
                  <a:srgbClr val="ffffff"/>
                </a:solidFill>
                <a:uFill>
                  <a:solidFill>
                    <a:srgbClr val="ffffff"/>
                  </a:solidFill>
                </a:uFill>
                <a:latin typeface="Calibri"/>
              </a:rPr>
              <a:t>Title Goes Here</a:t>
            </a:r>
            <a:endParaRPr b="0" lang="en-US" sz="2800" spc="-1" strike="noStrike">
              <a:solidFill>
                <a:srgbClr val="000000"/>
              </a:solidFill>
              <a:uFill>
                <a:solidFill>
                  <a:srgbClr val="ffffff"/>
                </a:solidFill>
              </a:uFill>
              <a:latin typeface="Calibri"/>
            </a:endParaRPr>
          </a:p>
        </p:txBody>
      </p:sp>
      <p:pic>
        <p:nvPicPr>
          <p:cNvPr id="710" name="Picture Placeholder 6" descr=""/>
          <p:cNvPicPr/>
          <p:nvPr/>
        </p:nvPicPr>
        <p:blipFill>
          <a:blip r:embed="rId2"/>
          <a:stretch/>
        </p:blipFill>
        <p:spPr>
          <a:xfrm>
            <a:off x="8534520" y="2025720"/>
            <a:ext cx="1450440" cy="1450440"/>
          </a:xfrm>
          <a:prstGeom prst="rect">
            <a:avLst/>
          </a:prstGeom>
          <a:ln w="28440">
            <a:solidFill>
              <a:srgbClr val="ed7d31"/>
            </a:solidFill>
            <a:round/>
          </a:ln>
          <a:effectLst>
            <a:outerShdw dist="37674" dir="8100000">
              <a:srgbClr val="000000">
                <a:alpha val="40000"/>
              </a:srgbClr>
            </a:outerShdw>
          </a:effectLst>
        </p:spPr>
      </p:pic>
      <p:pic>
        <p:nvPicPr>
          <p:cNvPr id="711" name="Picture Placeholder 7" descr=""/>
          <p:cNvPicPr/>
          <p:nvPr/>
        </p:nvPicPr>
        <p:blipFill>
          <a:blip r:embed="rId3"/>
          <a:stretch/>
        </p:blipFill>
        <p:spPr>
          <a:xfrm>
            <a:off x="9455040" y="3257640"/>
            <a:ext cx="1450440" cy="1450440"/>
          </a:xfrm>
          <a:prstGeom prst="rect">
            <a:avLst/>
          </a:prstGeom>
          <a:ln w="28440">
            <a:solidFill>
              <a:srgbClr val="ffc000"/>
            </a:solidFill>
            <a:round/>
          </a:ln>
          <a:effectLst>
            <a:outerShdw dist="37674" dir="8100000">
              <a:srgbClr val="000000">
                <a:alpha val="40000"/>
              </a:srgbClr>
            </a:outerShdw>
          </a:effectLst>
        </p:spPr>
      </p:pic>
      <p:pic>
        <p:nvPicPr>
          <p:cNvPr id="712" name="Picture Placeholder 8" descr=""/>
          <p:cNvPicPr/>
          <p:nvPr/>
        </p:nvPicPr>
        <p:blipFill>
          <a:blip r:embed="rId4"/>
          <a:stretch/>
        </p:blipFill>
        <p:spPr>
          <a:xfrm>
            <a:off x="8534520" y="4489560"/>
            <a:ext cx="1450440" cy="1450440"/>
          </a:xfrm>
          <a:prstGeom prst="rect">
            <a:avLst/>
          </a:prstGeom>
          <a:ln w="28440">
            <a:solidFill>
              <a:srgbClr val="70ad47"/>
            </a:solidFill>
            <a:round/>
          </a:ln>
          <a:effectLst>
            <a:outerShdw dist="37674" dir="8100000">
              <a:srgbClr val="000000">
                <a:alpha val="40000"/>
              </a:srgbClr>
            </a:outerShdw>
          </a:effectLst>
        </p:spPr>
      </p:pic>
      <p:pic>
        <p:nvPicPr>
          <p:cNvPr id="713" name="Picture Placeholder 5" descr=""/>
          <p:cNvPicPr/>
          <p:nvPr/>
        </p:nvPicPr>
        <p:blipFill>
          <a:blip r:embed="rId5"/>
          <a:stretch/>
        </p:blipFill>
        <p:spPr>
          <a:xfrm>
            <a:off x="2197080" y="4489560"/>
            <a:ext cx="1450440" cy="1450440"/>
          </a:xfrm>
          <a:prstGeom prst="rect">
            <a:avLst/>
          </a:prstGeom>
          <a:ln w="28440">
            <a:solidFill>
              <a:srgbClr val="4472c4"/>
            </a:solidFill>
            <a:round/>
          </a:ln>
          <a:effectLst>
            <a:outerShdw dist="37674" dir="2700000">
              <a:srgbClr val="000000">
                <a:alpha val="40000"/>
              </a:srgbClr>
            </a:outerShdw>
          </a:effectLst>
        </p:spPr>
      </p:pic>
      <p:pic>
        <p:nvPicPr>
          <p:cNvPr id="714" name="Picture Placeholder 4" descr=""/>
          <p:cNvPicPr/>
          <p:nvPr/>
        </p:nvPicPr>
        <p:blipFill>
          <a:blip r:embed="rId6"/>
          <a:stretch/>
        </p:blipFill>
        <p:spPr>
          <a:xfrm>
            <a:off x="1270080" y="3257640"/>
            <a:ext cx="1450440" cy="1450440"/>
          </a:xfrm>
          <a:prstGeom prst="rect">
            <a:avLst/>
          </a:prstGeom>
          <a:ln w="28440">
            <a:solidFill>
              <a:srgbClr val="a5a5a5"/>
            </a:solidFill>
            <a:round/>
          </a:ln>
          <a:effectLst>
            <a:outerShdw dist="37674" dir="2700000">
              <a:srgbClr val="000000">
                <a:alpha val="40000"/>
              </a:srgbClr>
            </a:outerShdw>
          </a:effectLst>
        </p:spPr>
      </p:pic>
      <p:pic>
        <p:nvPicPr>
          <p:cNvPr id="715" name="Picture Placeholder 3" descr=""/>
          <p:cNvPicPr/>
          <p:nvPr/>
        </p:nvPicPr>
        <p:blipFill>
          <a:blip r:embed="rId7"/>
          <a:stretch/>
        </p:blipFill>
        <p:spPr>
          <a:xfrm>
            <a:off x="2197080" y="2025720"/>
            <a:ext cx="1450440" cy="1450440"/>
          </a:xfrm>
          <a:prstGeom prst="rect">
            <a:avLst/>
          </a:prstGeom>
          <a:ln w="28440">
            <a:solidFill>
              <a:srgbClr val="5b9bd5"/>
            </a:solidFill>
            <a:round/>
          </a:ln>
          <a:effectLst>
            <a:outerShdw dist="37674" dir="2700000">
              <a:srgbClr val="000000">
                <a:alpha val="40000"/>
              </a:srgbClr>
            </a:outerShdw>
          </a:effectLst>
        </p:spPr>
      </p:pic>
      <p:sp>
        <p:nvSpPr>
          <p:cNvPr id="716" name="CustomShape 15"/>
          <p:cNvSpPr/>
          <p:nvPr/>
        </p:nvSpPr>
        <p:spPr>
          <a:xfrm>
            <a:off x="195120" y="270360"/>
            <a:ext cx="2802600" cy="456120"/>
          </a:xfrm>
          <a:prstGeom prst="rect">
            <a:avLst/>
          </a:prstGeom>
          <a:solidFill>
            <a:srgbClr val="000000">
              <a:alpha val="50000"/>
            </a:srgbClr>
          </a:solidFill>
          <a:ln>
            <a:solidFill>
              <a:srgbClr val="000000"/>
            </a:solidFill>
          </a:ln>
        </p:spPr>
        <p:style>
          <a:lnRef idx="0"/>
          <a:fillRef idx="0"/>
          <a:effectRef idx="0"/>
          <a:fontRef idx="minor"/>
        </p:style>
        <p:txBody>
          <a:bodyPr lIns="90000" rIns="90000" tIns="45000" bIns="45000"/>
          <a:p>
            <a:pPr algn="ctr">
              <a:lnSpc>
                <a:spcPct val="100000"/>
              </a:lnSpc>
            </a:pPr>
            <a:r>
              <a:rPr b="0" lang="en-US" sz="2400" spc="-1" strike="noStrike">
                <a:solidFill>
                  <a:srgbClr val="d9d9d9"/>
                </a:solidFill>
                <a:uFill>
                  <a:solidFill>
                    <a:srgbClr val="ffffff"/>
                  </a:solidFill>
                </a:uFill>
                <a:latin typeface="Calibri"/>
              </a:rPr>
              <a:t>Slide Title</a:t>
            </a:r>
            <a:endParaRPr b="0" lang="en-US" sz="1800" spc="-1" strike="noStrike">
              <a:solidFill>
                <a:srgbClr val="ffffff"/>
              </a:solidFill>
              <a:uFill>
                <a:solidFill>
                  <a:srgbClr val="ffffff"/>
                </a:solidFill>
              </a:uFill>
              <a:latin typeface="Arial"/>
            </a:endParaRPr>
          </a:p>
        </p:txBody>
      </p:sp>
    </p:spTree>
  </p:cSld>
  <p:transition spd="slow">
    <p:push dir="u"/>
  </p:transition>
  <p:timing>
    <p:tnLst>
      <p:par>
        <p:cTn id="155" dur="indefinite" restart="never" nodeType="tmRoot">
          <p:childTnLst>
            <p:seq>
              <p:cTn id="156" nodeType="mainSeq"/>
              <p:prevCondLst>
                <p:cond delay="0" evt="onPrev">
                  <p:tgtEl>
                    <p:sldTgt/>
                  </p:tgtEl>
                </p:cond>
              </p:prevCondLst>
              <p:nextCondLst>
                <p:cond delay="0"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a:blip r:embed="rId1"/>
          <a:stretch>
            <a:fillRect/>
          </a:stretch>
        </a:blipFill>
      </p:bgPr>
    </p:bg>
    <p:spTree>
      <p:nvGrpSpPr>
        <p:cNvPr id="1" name=""/>
        <p:cNvGrpSpPr/>
        <p:nvPr/>
      </p:nvGrpSpPr>
      <p:grpSpPr>
        <a:xfrm>
          <a:off x="0" y="0"/>
          <a:ext cx="0" cy="0"/>
          <a:chOff x="0" y="0"/>
          <a:chExt cx="0" cy="0"/>
        </a:xfrm>
      </p:grpSpPr>
      <p:sp>
        <p:nvSpPr>
          <p:cNvPr id="717" name="CustomShape 1"/>
          <p:cNvSpPr/>
          <p:nvPr/>
        </p:nvSpPr>
        <p:spPr>
          <a:xfrm>
            <a:off x="0" y="1028880"/>
            <a:ext cx="12191760" cy="5829120"/>
          </a:xfrm>
          <a:prstGeom prst="rect">
            <a:avLst/>
          </a:prstGeom>
          <a:solidFill>
            <a:srgbClr val="0d0d0d">
              <a:alpha val="75000"/>
            </a:srgbClr>
          </a:solidFill>
          <a:ln w="12600">
            <a:solidFill>
              <a:srgbClr val="000000"/>
            </a:solidFill>
            <a:round/>
          </a:ln>
        </p:spPr>
        <p:style>
          <a:lnRef idx="0"/>
          <a:fillRef idx="0"/>
          <a:effectRef idx="0"/>
          <a:fontRef idx="minor"/>
        </p:style>
      </p:sp>
      <p:sp>
        <p:nvSpPr>
          <p:cNvPr id="718" name="CustomShape 2"/>
          <p:cNvSpPr/>
          <p:nvPr/>
        </p:nvSpPr>
        <p:spPr>
          <a:xfrm>
            <a:off x="1433160" y="1886040"/>
            <a:ext cx="4608360" cy="2096640"/>
          </a:xfrm>
          <a:prstGeom prst="rect">
            <a:avLst/>
          </a:prstGeom>
          <a:blipFill>
            <a:blip r:embed="rId2"/>
            <a:stretch>
              <a:fillRect/>
            </a:stretch>
          </a:blipFill>
          <a:ln w="3240">
            <a:solidFill>
              <a:srgbClr val="76a2ca"/>
            </a:solidFill>
            <a:round/>
          </a:ln>
        </p:spPr>
        <p:style>
          <a:lnRef idx="0"/>
          <a:fillRef idx="0"/>
          <a:effectRef idx="0"/>
          <a:fontRef idx="minor"/>
        </p:style>
      </p:sp>
      <p:sp>
        <p:nvSpPr>
          <p:cNvPr id="719" name="CustomShape 3"/>
          <p:cNvSpPr/>
          <p:nvPr/>
        </p:nvSpPr>
        <p:spPr>
          <a:xfrm>
            <a:off x="6053040" y="3981600"/>
            <a:ext cx="4608360" cy="2096640"/>
          </a:xfrm>
          <a:prstGeom prst="rect">
            <a:avLst/>
          </a:prstGeom>
          <a:blipFill>
            <a:blip r:embed="rId3"/>
            <a:stretch>
              <a:fillRect/>
            </a:stretch>
          </a:blipFill>
          <a:ln w="3240">
            <a:solidFill>
              <a:srgbClr val="a8a9a9"/>
            </a:solidFill>
            <a:round/>
          </a:ln>
        </p:spPr>
        <p:style>
          <a:lnRef idx="0"/>
          <a:fillRef idx="0"/>
          <a:effectRef idx="0"/>
          <a:fontRef idx="minor"/>
        </p:style>
      </p:sp>
      <p:sp>
        <p:nvSpPr>
          <p:cNvPr id="720" name="CustomShape 4"/>
          <p:cNvSpPr/>
          <p:nvPr/>
        </p:nvSpPr>
        <p:spPr>
          <a:xfrm>
            <a:off x="1433160" y="3981600"/>
            <a:ext cx="4608360" cy="2096640"/>
          </a:xfrm>
          <a:prstGeom prst="rect">
            <a:avLst/>
          </a:prstGeom>
          <a:blipFill>
            <a:blip r:embed="rId4"/>
            <a:stretch>
              <a:fillRect/>
            </a:stretch>
          </a:blipFill>
          <a:ln w="3240">
            <a:solidFill>
              <a:srgbClr val="e3af24"/>
            </a:solidFill>
            <a:round/>
          </a:ln>
        </p:spPr>
        <p:style>
          <a:lnRef idx="0"/>
          <a:fillRef idx="0"/>
          <a:effectRef idx="0"/>
          <a:fontRef idx="minor"/>
        </p:style>
      </p:sp>
      <p:sp>
        <p:nvSpPr>
          <p:cNvPr id="721" name="CustomShape 5"/>
          <p:cNvSpPr/>
          <p:nvPr/>
        </p:nvSpPr>
        <p:spPr>
          <a:xfrm>
            <a:off x="6053040" y="1886040"/>
            <a:ext cx="4608360" cy="2096640"/>
          </a:xfrm>
          <a:prstGeom prst="rect">
            <a:avLst/>
          </a:prstGeom>
          <a:blipFill>
            <a:blip r:embed="rId5"/>
            <a:stretch>
              <a:fillRect/>
            </a:stretch>
          </a:blipFill>
          <a:ln w="3240">
            <a:solidFill>
              <a:srgbClr val="cf814c"/>
            </a:solidFill>
            <a:round/>
          </a:ln>
        </p:spPr>
        <p:style>
          <a:lnRef idx="0"/>
          <a:fillRef idx="0"/>
          <a:effectRef idx="0"/>
          <a:fontRef idx="minor"/>
        </p:style>
      </p:sp>
      <p:sp>
        <p:nvSpPr>
          <p:cNvPr id="722" name="CustomShape 6"/>
          <p:cNvSpPr/>
          <p:nvPr/>
        </p:nvSpPr>
        <p:spPr>
          <a:xfrm>
            <a:off x="3955320" y="1900440"/>
            <a:ext cx="2094120" cy="2094120"/>
          </a:xfrm>
          <a:custGeom>
            <a:avLst/>
            <a:gdLst/>
            <a:ahLst/>
            <a:rect l="l" t="t" r="r" b="b"/>
            <a:pathLst>
              <a:path w="421" h="421">
                <a:moveTo>
                  <a:pt x="421" y="0"/>
                </a:moveTo>
                <a:cubicBezTo>
                  <a:pt x="188" y="0"/>
                  <a:pt x="0" y="189"/>
                  <a:pt x="0" y="421"/>
                </a:cubicBezTo>
                <a:cubicBezTo>
                  <a:pt x="421" y="421"/>
                  <a:pt x="421" y="421"/>
                  <a:pt x="421" y="421"/>
                </a:cubicBezTo>
                <a:lnTo>
                  <a:pt x="421" y="0"/>
                </a:lnTo>
                <a:close/>
              </a:path>
            </a:pathLst>
          </a:custGeom>
          <a:solidFill>
            <a:srgbClr val="5b9bd5">
              <a:alpha val="70000"/>
            </a:srgbClr>
          </a:solidFill>
          <a:ln w="9360">
            <a:noFill/>
          </a:ln>
          <a:effectLst>
            <a:outerShdw dist="37674" dir="-8100000">
              <a:srgbClr val="000000">
                <a:alpha val="40000"/>
              </a:srgbClr>
            </a:outerShdw>
          </a:effectLst>
        </p:spPr>
        <p:style>
          <a:lnRef idx="0"/>
          <a:fillRef idx="0"/>
          <a:effectRef idx="0"/>
          <a:fontRef idx="minor"/>
        </p:style>
      </p:sp>
      <p:sp>
        <p:nvSpPr>
          <p:cNvPr id="723" name="CustomShape 7"/>
          <p:cNvSpPr/>
          <p:nvPr/>
        </p:nvSpPr>
        <p:spPr>
          <a:xfrm>
            <a:off x="3955320" y="3994560"/>
            <a:ext cx="2094120" cy="2100600"/>
          </a:xfrm>
          <a:custGeom>
            <a:avLst/>
            <a:gdLst/>
            <a:ahLst/>
            <a:rect l="l" t="t" r="r" b="b"/>
            <a:pathLst>
              <a:path w="421" h="422">
                <a:moveTo>
                  <a:pt x="0" y="0"/>
                </a:moveTo>
                <a:cubicBezTo>
                  <a:pt x="0" y="233"/>
                  <a:pt x="188" y="422"/>
                  <a:pt x="421" y="422"/>
                </a:cubicBezTo>
                <a:cubicBezTo>
                  <a:pt x="421" y="0"/>
                  <a:pt x="421" y="0"/>
                  <a:pt x="421" y="0"/>
                </a:cubicBezTo>
                <a:lnTo>
                  <a:pt x="0" y="0"/>
                </a:lnTo>
                <a:close/>
              </a:path>
            </a:pathLst>
          </a:custGeom>
          <a:solidFill>
            <a:srgbClr val="ffc000">
              <a:alpha val="70000"/>
            </a:srgbClr>
          </a:solidFill>
          <a:ln w="9360">
            <a:noFill/>
          </a:ln>
          <a:effectLst>
            <a:outerShdw dist="37674" dir="8100000">
              <a:srgbClr val="000000">
                <a:alpha val="40000"/>
              </a:srgbClr>
            </a:outerShdw>
          </a:effectLst>
        </p:spPr>
        <p:style>
          <a:lnRef idx="0"/>
          <a:fillRef idx="0"/>
          <a:effectRef idx="0"/>
          <a:fontRef idx="minor"/>
        </p:style>
      </p:sp>
      <p:sp>
        <p:nvSpPr>
          <p:cNvPr id="724" name="CustomShape 8"/>
          <p:cNvSpPr/>
          <p:nvPr/>
        </p:nvSpPr>
        <p:spPr>
          <a:xfrm>
            <a:off x="6049800" y="1900440"/>
            <a:ext cx="2100600" cy="2094120"/>
          </a:xfrm>
          <a:custGeom>
            <a:avLst/>
            <a:gdLst/>
            <a:ahLst/>
            <a:rect l="l" t="t" r="r" b="b"/>
            <a:pathLst>
              <a:path w="422" h="421">
                <a:moveTo>
                  <a:pt x="0" y="0"/>
                </a:moveTo>
                <a:cubicBezTo>
                  <a:pt x="0" y="0"/>
                  <a:pt x="0" y="0"/>
                  <a:pt x="0" y="0"/>
                </a:cubicBezTo>
                <a:cubicBezTo>
                  <a:pt x="0" y="421"/>
                  <a:pt x="0" y="421"/>
                  <a:pt x="0" y="421"/>
                </a:cubicBezTo>
                <a:cubicBezTo>
                  <a:pt x="422" y="421"/>
                  <a:pt x="422" y="421"/>
                  <a:pt x="422" y="421"/>
                </a:cubicBezTo>
                <a:cubicBezTo>
                  <a:pt x="422" y="189"/>
                  <a:pt x="233" y="0"/>
                  <a:pt x="0" y="0"/>
                </a:cubicBezTo>
                <a:close/>
              </a:path>
            </a:pathLst>
          </a:custGeom>
          <a:solidFill>
            <a:srgbClr val="ed7d31">
              <a:alpha val="70000"/>
            </a:srgbClr>
          </a:solidFill>
          <a:ln w="9360">
            <a:noFill/>
          </a:ln>
          <a:effectLst>
            <a:outerShdw dist="37674" dir="-2700000">
              <a:srgbClr val="000000">
                <a:alpha val="40000"/>
              </a:srgbClr>
            </a:outerShdw>
          </a:effectLst>
        </p:spPr>
        <p:style>
          <a:lnRef idx="0"/>
          <a:fillRef idx="0"/>
          <a:effectRef idx="0"/>
          <a:fontRef idx="minor"/>
        </p:style>
      </p:sp>
      <p:sp>
        <p:nvSpPr>
          <p:cNvPr id="725" name="CustomShape 9"/>
          <p:cNvSpPr/>
          <p:nvPr/>
        </p:nvSpPr>
        <p:spPr>
          <a:xfrm>
            <a:off x="6049800" y="3994560"/>
            <a:ext cx="2100600" cy="2100600"/>
          </a:xfrm>
          <a:custGeom>
            <a:avLst/>
            <a:gdLst/>
            <a:ahLst/>
            <a:rect l="l" t="t" r="r" b="b"/>
            <a:pathLst>
              <a:path w="422" h="422">
                <a:moveTo>
                  <a:pt x="0" y="422"/>
                </a:moveTo>
                <a:cubicBezTo>
                  <a:pt x="0" y="422"/>
                  <a:pt x="0" y="422"/>
                  <a:pt x="0" y="422"/>
                </a:cubicBezTo>
                <a:cubicBezTo>
                  <a:pt x="233" y="422"/>
                  <a:pt x="422" y="233"/>
                  <a:pt x="422" y="0"/>
                </a:cubicBezTo>
                <a:cubicBezTo>
                  <a:pt x="0" y="0"/>
                  <a:pt x="0" y="0"/>
                  <a:pt x="0" y="0"/>
                </a:cubicBezTo>
                <a:lnTo>
                  <a:pt x="0" y="422"/>
                </a:lnTo>
                <a:close/>
              </a:path>
            </a:pathLst>
          </a:custGeom>
          <a:solidFill>
            <a:srgbClr val="a5a5a5">
              <a:alpha val="70000"/>
            </a:srgbClr>
          </a:solidFill>
          <a:ln w="9360">
            <a:noFill/>
          </a:ln>
          <a:effectLst>
            <a:outerShdw dist="37674" dir="2700000">
              <a:srgbClr val="000000">
                <a:alpha val="40000"/>
              </a:srgbClr>
            </a:outerShdw>
          </a:effectLst>
        </p:spPr>
        <p:style>
          <a:lnRef idx="0"/>
          <a:fillRef idx="0"/>
          <a:effectRef idx="0"/>
          <a:fontRef idx="minor"/>
        </p:style>
      </p:sp>
      <p:sp>
        <p:nvSpPr>
          <p:cNvPr id="726" name="CustomShape 10"/>
          <p:cNvSpPr/>
          <p:nvPr/>
        </p:nvSpPr>
        <p:spPr>
          <a:xfrm>
            <a:off x="4808880" y="3228840"/>
            <a:ext cx="256680" cy="256680"/>
          </a:xfrm>
          <a:custGeom>
            <a:avLst/>
            <a:gdLst/>
            <a:ahLst/>
            <a:rect l="l" t="t" r="r" b="b"/>
            <a:pathLst>
              <a:path w="58" h="58">
                <a:moveTo>
                  <a:pt x="8" y="0"/>
                </a:moveTo>
                <a:lnTo>
                  <a:pt x="3" y="29"/>
                </a:lnTo>
                <a:lnTo>
                  <a:pt x="0" y="58"/>
                </a:lnTo>
                <a:lnTo>
                  <a:pt x="29" y="53"/>
                </a:lnTo>
                <a:lnTo>
                  <a:pt x="58" y="50"/>
                </a:lnTo>
                <a:lnTo>
                  <a:pt x="32" y="24"/>
                </a:lnTo>
                <a:lnTo>
                  <a:pt x="8" y="0"/>
                </a:lnTo>
                <a:close/>
              </a:path>
            </a:pathLst>
          </a:custGeom>
          <a:solidFill>
            <a:srgbClr val="ffffff"/>
          </a:solidFill>
          <a:ln w="9360">
            <a:noFill/>
          </a:ln>
        </p:spPr>
        <p:style>
          <a:lnRef idx="0"/>
          <a:fillRef idx="0"/>
          <a:effectRef idx="0"/>
          <a:fontRef idx="minor"/>
        </p:style>
      </p:sp>
      <p:sp>
        <p:nvSpPr>
          <p:cNvPr id="727" name="CustomShape 11"/>
          <p:cNvSpPr/>
          <p:nvPr/>
        </p:nvSpPr>
        <p:spPr>
          <a:xfrm>
            <a:off x="4879800" y="2829960"/>
            <a:ext cx="575640" cy="584640"/>
          </a:xfrm>
          <a:custGeom>
            <a:avLst/>
            <a:gdLst/>
            <a:ahLst/>
            <a:rect l="l" t="t" r="r" b="b"/>
            <a:pathLst>
              <a:path w="130" h="132">
                <a:moveTo>
                  <a:pt x="50" y="114"/>
                </a:moveTo>
                <a:lnTo>
                  <a:pt x="40" y="106"/>
                </a:lnTo>
                <a:lnTo>
                  <a:pt x="114" y="32"/>
                </a:lnTo>
                <a:lnTo>
                  <a:pt x="98" y="16"/>
                </a:lnTo>
                <a:lnTo>
                  <a:pt x="24" y="90"/>
                </a:lnTo>
                <a:lnTo>
                  <a:pt x="16" y="82"/>
                </a:lnTo>
                <a:lnTo>
                  <a:pt x="90" y="8"/>
                </a:lnTo>
                <a:lnTo>
                  <a:pt x="82" y="0"/>
                </a:lnTo>
                <a:lnTo>
                  <a:pt x="0" y="82"/>
                </a:lnTo>
                <a:lnTo>
                  <a:pt x="50" y="132"/>
                </a:lnTo>
                <a:lnTo>
                  <a:pt x="130" y="50"/>
                </a:lnTo>
                <a:lnTo>
                  <a:pt x="122" y="42"/>
                </a:lnTo>
                <a:lnTo>
                  <a:pt x="50" y="114"/>
                </a:lnTo>
                <a:close/>
              </a:path>
            </a:pathLst>
          </a:custGeom>
          <a:solidFill>
            <a:srgbClr val="ffffff"/>
          </a:solidFill>
          <a:ln w="9360">
            <a:noFill/>
          </a:ln>
        </p:spPr>
        <p:style>
          <a:lnRef idx="0"/>
          <a:fillRef idx="0"/>
          <a:effectRef idx="0"/>
          <a:fontRef idx="minor"/>
        </p:style>
      </p:sp>
      <p:sp>
        <p:nvSpPr>
          <p:cNvPr id="728" name="CustomShape 12"/>
          <p:cNvSpPr/>
          <p:nvPr/>
        </p:nvSpPr>
        <p:spPr>
          <a:xfrm>
            <a:off x="5283000" y="2701440"/>
            <a:ext cx="309960" cy="314280"/>
          </a:xfrm>
          <a:custGeom>
            <a:avLst/>
            <a:gdLst/>
            <a:ahLst/>
            <a:rect l="l" t="t" r="r" b="b"/>
            <a:pathLst>
              <a:path w="43" h="44">
                <a:moveTo>
                  <a:pt x="40" y="24"/>
                </a:moveTo>
                <a:cubicBezTo>
                  <a:pt x="20" y="3"/>
                  <a:pt x="20" y="3"/>
                  <a:pt x="20" y="3"/>
                </a:cubicBezTo>
                <a:cubicBezTo>
                  <a:pt x="17" y="0"/>
                  <a:pt x="13" y="0"/>
                  <a:pt x="10" y="3"/>
                </a:cubicBezTo>
                <a:cubicBezTo>
                  <a:pt x="9" y="4"/>
                  <a:pt x="9" y="4"/>
                  <a:pt x="9" y="4"/>
                </a:cubicBezTo>
                <a:cubicBezTo>
                  <a:pt x="9" y="4"/>
                  <a:pt x="9" y="4"/>
                  <a:pt x="9" y="4"/>
                </a:cubicBezTo>
                <a:cubicBezTo>
                  <a:pt x="0" y="13"/>
                  <a:pt x="0" y="13"/>
                  <a:pt x="0" y="13"/>
                </a:cubicBezTo>
                <a:cubicBezTo>
                  <a:pt x="30" y="44"/>
                  <a:pt x="30" y="44"/>
                  <a:pt x="30" y="44"/>
                </a:cubicBezTo>
                <a:cubicBezTo>
                  <a:pt x="40" y="34"/>
                  <a:pt x="40" y="34"/>
                  <a:pt x="40" y="34"/>
                </a:cubicBezTo>
                <a:cubicBezTo>
                  <a:pt x="40" y="34"/>
                  <a:pt x="40" y="34"/>
                  <a:pt x="40" y="34"/>
                </a:cubicBezTo>
                <a:cubicBezTo>
                  <a:pt x="40" y="33"/>
                  <a:pt x="40" y="33"/>
                  <a:pt x="40" y="33"/>
                </a:cubicBezTo>
                <a:cubicBezTo>
                  <a:pt x="43" y="31"/>
                  <a:pt x="43" y="26"/>
                  <a:pt x="40" y="24"/>
                </a:cubicBezTo>
                <a:close/>
              </a:path>
            </a:pathLst>
          </a:custGeom>
          <a:solidFill>
            <a:srgbClr val="ffffff"/>
          </a:solidFill>
          <a:ln w="9360">
            <a:noFill/>
          </a:ln>
        </p:spPr>
        <p:style>
          <a:lnRef idx="0"/>
          <a:fillRef idx="0"/>
          <a:effectRef idx="0"/>
          <a:fontRef idx="minor"/>
        </p:style>
      </p:sp>
      <p:sp>
        <p:nvSpPr>
          <p:cNvPr id="729" name="CustomShape 13"/>
          <p:cNvSpPr/>
          <p:nvPr/>
        </p:nvSpPr>
        <p:spPr>
          <a:xfrm>
            <a:off x="6440040" y="2697120"/>
            <a:ext cx="930240" cy="792720"/>
          </a:xfrm>
          <a:custGeom>
            <a:avLst/>
            <a:gdLst/>
            <a:ahLst/>
            <a:rect l="l" t="t" r="r" b="b"/>
            <a:pathLst>
              <a:path w="130" h="111">
                <a:moveTo>
                  <a:pt x="36" y="111"/>
                </a:moveTo>
                <a:cubicBezTo>
                  <a:pt x="31" y="111"/>
                  <a:pt x="27" y="109"/>
                  <a:pt x="23" y="104"/>
                </a:cubicBezTo>
                <a:cubicBezTo>
                  <a:pt x="22" y="104"/>
                  <a:pt x="22" y="104"/>
                  <a:pt x="22" y="104"/>
                </a:cubicBezTo>
                <a:cubicBezTo>
                  <a:pt x="18" y="100"/>
                  <a:pt x="0" y="85"/>
                  <a:pt x="22" y="65"/>
                </a:cubicBezTo>
                <a:cubicBezTo>
                  <a:pt x="31" y="56"/>
                  <a:pt x="43" y="44"/>
                  <a:pt x="55" y="32"/>
                </a:cubicBezTo>
                <a:cubicBezTo>
                  <a:pt x="61" y="26"/>
                  <a:pt x="68" y="19"/>
                  <a:pt x="75" y="12"/>
                </a:cubicBezTo>
                <a:cubicBezTo>
                  <a:pt x="88" y="0"/>
                  <a:pt x="97" y="2"/>
                  <a:pt x="111" y="16"/>
                </a:cubicBezTo>
                <a:cubicBezTo>
                  <a:pt x="127" y="32"/>
                  <a:pt x="130" y="47"/>
                  <a:pt x="123" y="55"/>
                </a:cubicBezTo>
                <a:cubicBezTo>
                  <a:pt x="114" y="66"/>
                  <a:pt x="78" y="103"/>
                  <a:pt x="76" y="104"/>
                </a:cubicBezTo>
                <a:cubicBezTo>
                  <a:pt x="74" y="106"/>
                  <a:pt x="71" y="106"/>
                  <a:pt x="69" y="104"/>
                </a:cubicBezTo>
                <a:cubicBezTo>
                  <a:pt x="67" y="102"/>
                  <a:pt x="67" y="99"/>
                  <a:pt x="69" y="97"/>
                </a:cubicBezTo>
                <a:cubicBezTo>
                  <a:pt x="69" y="96"/>
                  <a:pt x="106" y="59"/>
                  <a:pt x="115" y="49"/>
                </a:cubicBezTo>
                <a:cubicBezTo>
                  <a:pt x="118" y="46"/>
                  <a:pt x="118" y="37"/>
                  <a:pt x="104" y="23"/>
                </a:cubicBezTo>
                <a:cubicBezTo>
                  <a:pt x="95" y="15"/>
                  <a:pt x="93" y="9"/>
                  <a:pt x="83" y="19"/>
                </a:cubicBezTo>
                <a:cubicBezTo>
                  <a:pt x="76" y="26"/>
                  <a:pt x="69" y="33"/>
                  <a:pt x="62" y="40"/>
                </a:cubicBezTo>
                <a:cubicBezTo>
                  <a:pt x="50" y="52"/>
                  <a:pt x="38" y="63"/>
                  <a:pt x="30" y="72"/>
                </a:cubicBezTo>
                <a:cubicBezTo>
                  <a:pt x="16" y="85"/>
                  <a:pt x="25" y="92"/>
                  <a:pt x="30" y="97"/>
                </a:cubicBezTo>
                <a:cubicBezTo>
                  <a:pt x="30" y="97"/>
                  <a:pt x="30" y="97"/>
                  <a:pt x="30" y="97"/>
                </a:cubicBezTo>
                <a:cubicBezTo>
                  <a:pt x="34" y="101"/>
                  <a:pt x="37" y="102"/>
                  <a:pt x="43" y="96"/>
                </a:cubicBezTo>
                <a:cubicBezTo>
                  <a:pt x="44" y="95"/>
                  <a:pt x="47" y="92"/>
                  <a:pt x="52" y="88"/>
                </a:cubicBezTo>
                <a:cubicBezTo>
                  <a:pt x="63" y="77"/>
                  <a:pt x="84" y="57"/>
                  <a:pt x="88" y="51"/>
                </a:cubicBezTo>
                <a:cubicBezTo>
                  <a:pt x="89" y="50"/>
                  <a:pt x="91" y="46"/>
                  <a:pt x="89" y="44"/>
                </a:cubicBezTo>
                <a:cubicBezTo>
                  <a:pt x="87" y="42"/>
                  <a:pt x="82" y="46"/>
                  <a:pt x="81" y="48"/>
                </a:cubicBezTo>
                <a:cubicBezTo>
                  <a:pt x="66" y="63"/>
                  <a:pt x="47" y="82"/>
                  <a:pt x="47" y="82"/>
                </a:cubicBezTo>
                <a:cubicBezTo>
                  <a:pt x="45" y="84"/>
                  <a:pt x="41" y="84"/>
                  <a:pt x="39" y="82"/>
                </a:cubicBezTo>
                <a:cubicBezTo>
                  <a:pt x="37" y="80"/>
                  <a:pt x="37" y="76"/>
                  <a:pt x="40" y="74"/>
                </a:cubicBezTo>
                <a:cubicBezTo>
                  <a:pt x="40" y="74"/>
                  <a:pt x="59" y="56"/>
                  <a:pt x="73" y="41"/>
                </a:cubicBezTo>
                <a:cubicBezTo>
                  <a:pt x="82" y="31"/>
                  <a:pt x="91" y="32"/>
                  <a:pt x="96" y="36"/>
                </a:cubicBezTo>
                <a:cubicBezTo>
                  <a:pt x="102" y="42"/>
                  <a:pt x="101" y="52"/>
                  <a:pt x="96" y="58"/>
                </a:cubicBezTo>
                <a:cubicBezTo>
                  <a:pt x="92" y="63"/>
                  <a:pt x="75" y="79"/>
                  <a:pt x="59" y="95"/>
                </a:cubicBezTo>
                <a:cubicBezTo>
                  <a:pt x="55" y="99"/>
                  <a:pt x="52" y="102"/>
                  <a:pt x="50" y="104"/>
                </a:cubicBezTo>
                <a:cubicBezTo>
                  <a:pt x="45" y="108"/>
                  <a:pt x="41" y="111"/>
                  <a:pt x="36" y="111"/>
                </a:cubicBezTo>
                <a:close/>
              </a:path>
            </a:pathLst>
          </a:custGeom>
          <a:solidFill>
            <a:srgbClr val="ffffff"/>
          </a:solidFill>
          <a:ln w="9360">
            <a:noFill/>
          </a:ln>
        </p:spPr>
        <p:style>
          <a:lnRef idx="0"/>
          <a:fillRef idx="0"/>
          <a:effectRef idx="0"/>
          <a:fontRef idx="minor"/>
        </p:style>
      </p:sp>
      <p:sp>
        <p:nvSpPr>
          <p:cNvPr id="730" name="CustomShape 14"/>
          <p:cNvSpPr/>
          <p:nvPr/>
        </p:nvSpPr>
        <p:spPr>
          <a:xfrm>
            <a:off x="6548400" y="4404600"/>
            <a:ext cx="770760" cy="575640"/>
          </a:xfrm>
          <a:custGeom>
            <a:avLst/>
            <a:gdLst/>
            <a:ahLst/>
            <a:rect l="l" t="t" r="r" b="b"/>
            <a:pathLst>
              <a:path w="108" h="81">
                <a:moveTo>
                  <a:pt x="19" y="64"/>
                </a:moveTo>
                <a:cubicBezTo>
                  <a:pt x="0" y="79"/>
                  <a:pt x="0" y="79"/>
                  <a:pt x="0" y="79"/>
                </a:cubicBezTo>
                <a:cubicBezTo>
                  <a:pt x="8" y="81"/>
                  <a:pt x="8" y="81"/>
                  <a:pt x="8" y="81"/>
                </a:cubicBezTo>
                <a:cubicBezTo>
                  <a:pt x="25" y="67"/>
                  <a:pt x="25" y="67"/>
                  <a:pt x="25" y="67"/>
                </a:cubicBezTo>
                <a:cubicBezTo>
                  <a:pt x="58" y="66"/>
                  <a:pt x="78" y="53"/>
                  <a:pt x="78" y="53"/>
                </a:cubicBezTo>
                <a:cubicBezTo>
                  <a:pt x="66" y="44"/>
                  <a:pt x="66" y="44"/>
                  <a:pt x="66" y="44"/>
                </a:cubicBezTo>
                <a:cubicBezTo>
                  <a:pt x="66" y="44"/>
                  <a:pt x="87" y="42"/>
                  <a:pt x="92" y="44"/>
                </a:cubicBezTo>
                <a:cubicBezTo>
                  <a:pt x="97" y="42"/>
                  <a:pt x="106" y="34"/>
                  <a:pt x="108" y="9"/>
                </a:cubicBezTo>
                <a:cubicBezTo>
                  <a:pt x="49" y="0"/>
                  <a:pt x="34" y="33"/>
                  <a:pt x="19" y="64"/>
                </a:cubicBezTo>
                <a:close/>
                <a:moveTo>
                  <a:pt x="28" y="60"/>
                </a:moveTo>
                <a:cubicBezTo>
                  <a:pt x="28" y="60"/>
                  <a:pt x="28" y="60"/>
                  <a:pt x="28" y="60"/>
                </a:cubicBezTo>
                <a:cubicBezTo>
                  <a:pt x="33" y="54"/>
                  <a:pt x="66" y="21"/>
                  <a:pt x="100" y="14"/>
                </a:cubicBezTo>
                <a:cubicBezTo>
                  <a:pt x="81" y="20"/>
                  <a:pt x="37" y="54"/>
                  <a:pt x="28" y="60"/>
                </a:cubicBezTo>
                <a:close/>
              </a:path>
            </a:pathLst>
          </a:custGeom>
          <a:solidFill>
            <a:srgbClr val="ffffff"/>
          </a:solidFill>
          <a:ln w="9360">
            <a:noFill/>
          </a:ln>
        </p:spPr>
        <p:style>
          <a:lnRef idx="0"/>
          <a:fillRef idx="0"/>
          <a:effectRef idx="0"/>
          <a:fontRef idx="minor"/>
        </p:style>
      </p:sp>
      <p:sp>
        <p:nvSpPr>
          <p:cNvPr id="731" name="CustomShape 15"/>
          <p:cNvSpPr/>
          <p:nvPr/>
        </p:nvSpPr>
        <p:spPr>
          <a:xfrm>
            <a:off x="6490800" y="5024880"/>
            <a:ext cx="367560" cy="265320"/>
          </a:xfrm>
          <a:custGeom>
            <a:avLst/>
            <a:gdLst/>
            <a:ahLst/>
            <a:rect l="l" t="t" r="r" b="b"/>
            <a:pathLst>
              <a:path w="51" h="37">
                <a:moveTo>
                  <a:pt x="44" y="8"/>
                </a:moveTo>
                <a:cubicBezTo>
                  <a:pt x="36" y="8"/>
                  <a:pt x="36" y="8"/>
                  <a:pt x="36" y="8"/>
                </a:cubicBezTo>
                <a:cubicBezTo>
                  <a:pt x="36" y="4"/>
                  <a:pt x="33" y="0"/>
                  <a:pt x="29" y="0"/>
                </a:cubicBezTo>
                <a:cubicBezTo>
                  <a:pt x="22" y="0"/>
                  <a:pt x="22" y="0"/>
                  <a:pt x="22" y="0"/>
                </a:cubicBezTo>
                <a:cubicBezTo>
                  <a:pt x="18" y="0"/>
                  <a:pt x="15" y="4"/>
                  <a:pt x="15" y="8"/>
                </a:cubicBezTo>
                <a:cubicBezTo>
                  <a:pt x="7" y="8"/>
                  <a:pt x="7" y="8"/>
                  <a:pt x="7" y="8"/>
                </a:cubicBezTo>
                <a:cubicBezTo>
                  <a:pt x="3" y="8"/>
                  <a:pt x="0" y="11"/>
                  <a:pt x="0" y="15"/>
                </a:cubicBezTo>
                <a:cubicBezTo>
                  <a:pt x="0" y="29"/>
                  <a:pt x="0" y="29"/>
                  <a:pt x="0" y="29"/>
                </a:cubicBezTo>
                <a:cubicBezTo>
                  <a:pt x="0" y="33"/>
                  <a:pt x="3" y="37"/>
                  <a:pt x="7" y="37"/>
                </a:cubicBezTo>
                <a:cubicBezTo>
                  <a:pt x="44" y="37"/>
                  <a:pt x="44" y="37"/>
                  <a:pt x="44" y="37"/>
                </a:cubicBezTo>
                <a:cubicBezTo>
                  <a:pt x="48" y="37"/>
                  <a:pt x="51" y="33"/>
                  <a:pt x="51" y="29"/>
                </a:cubicBezTo>
                <a:cubicBezTo>
                  <a:pt x="51" y="15"/>
                  <a:pt x="51" y="15"/>
                  <a:pt x="51" y="15"/>
                </a:cubicBezTo>
                <a:cubicBezTo>
                  <a:pt x="51" y="11"/>
                  <a:pt x="48" y="8"/>
                  <a:pt x="44" y="8"/>
                </a:cubicBezTo>
                <a:close/>
              </a:path>
            </a:pathLst>
          </a:custGeom>
          <a:solidFill>
            <a:srgbClr val="ffffff"/>
          </a:solidFill>
          <a:ln w="9360">
            <a:noFill/>
          </a:ln>
        </p:spPr>
        <p:style>
          <a:lnRef idx="0"/>
          <a:fillRef idx="0"/>
          <a:effectRef idx="0"/>
          <a:fontRef idx="minor"/>
        </p:style>
      </p:sp>
      <p:sp>
        <p:nvSpPr>
          <p:cNvPr id="732" name="CustomShape 16"/>
          <p:cNvSpPr/>
          <p:nvPr/>
        </p:nvSpPr>
        <p:spPr>
          <a:xfrm>
            <a:off x="4904280" y="4438080"/>
            <a:ext cx="593280" cy="819360"/>
          </a:xfrm>
          <a:custGeom>
            <a:avLst/>
            <a:gdLst/>
            <a:ahLst/>
            <a:rect l="l" t="t" r="r" b="b"/>
            <a:pathLst>
              <a:path w="84" h="116">
                <a:moveTo>
                  <a:pt x="78" y="11"/>
                </a:moveTo>
                <a:cubicBezTo>
                  <a:pt x="84" y="11"/>
                  <a:pt x="84" y="11"/>
                  <a:pt x="84" y="11"/>
                </a:cubicBezTo>
                <a:cubicBezTo>
                  <a:pt x="84" y="0"/>
                  <a:pt x="84" y="0"/>
                  <a:pt x="84" y="0"/>
                </a:cubicBezTo>
                <a:cubicBezTo>
                  <a:pt x="0" y="0"/>
                  <a:pt x="0" y="0"/>
                  <a:pt x="0" y="0"/>
                </a:cubicBezTo>
                <a:cubicBezTo>
                  <a:pt x="0" y="11"/>
                  <a:pt x="0" y="11"/>
                  <a:pt x="0" y="11"/>
                </a:cubicBezTo>
                <a:cubicBezTo>
                  <a:pt x="7" y="11"/>
                  <a:pt x="7" y="11"/>
                  <a:pt x="7" y="11"/>
                </a:cubicBezTo>
                <a:cubicBezTo>
                  <a:pt x="8" y="33"/>
                  <a:pt x="16" y="48"/>
                  <a:pt x="30" y="52"/>
                </a:cubicBezTo>
                <a:cubicBezTo>
                  <a:pt x="30" y="64"/>
                  <a:pt x="30" y="64"/>
                  <a:pt x="30" y="64"/>
                </a:cubicBezTo>
                <a:cubicBezTo>
                  <a:pt x="17" y="69"/>
                  <a:pt x="9" y="83"/>
                  <a:pt x="8" y="105"/>
                </a:cubicBezTo>
                <a:cubicBezTo>
                  <a:pt x="0" y="105"/>
                  <a:pt x="0" y="105"/>
                  <a:pt x="0" y="105"/>
                </a:cubicBezTo>
                <a:cubicBezTo>
                  <a:pt x="0" y="116"/>
                  <a:pt x="0" y="116"/>
                  <a:pt x="0" y="116"/>
                </a:cubicBezTo>
                <a:cubicBezTo>
                  <a:pt x="84" y="116"/>
                  <a:pt x="84" y="116"/>
                  <a:pt x="84" y="116"/>
                </a:cubicBezTo>
                <a:cubicBezTo>
                  <a:pt x="84" y="105"/>
                  <a:pt x="84" y="105"/>
                  <a:pt x="84" y="105"/>
                </a:cubicBezTo>
                <a:cubicBezTo>
                  <a:pt x="78" y="105"/>
                  <a:pt x="78" y="105"/>
                  <a:pt x="78" y="105"/>
                </a:cubicBezTo>
                <a:cubicBezTo>
                  <a:pt x="77" y="83"/>
                  <a:pt x="69" y="69"/>
                  <a:pt x="55" y="64"/>
                </a:cubicBezTo>
                <a:cubicBezTo>
                  <a:pt x="55" y="52"/>
                  <a:pt x="55" y="52"/>
                  <a:pt x="55" y="52"/>
                </a:cubicBezTo>
                <a:cubicBezTo>
                  <a:pt x="69" y="48"/>
                  <a:pt x="77" y="33"/>
                  <a:pt x="78" y="11"/>
                </a:cubicBezTo>
                <a:close/>
                <a:moveTo>
                  <a:pt x="52" y="69"/>
                </a:moveTo>
                <a:cubicBezTo>
                  <a:pt x="67" y="73"/>
                  <a:pt x="72" y="90"/>
                  <a:pt x="72" y="105"/>
                </a:cubicBezTo>
                <a:cubicBezTo>
                  <a:pt x="67" y="105"/>
                  <a:pt x="67" y="105"/>
                  <a:pt x="67" y="105"/>
                </a:cubicBezTo>
                <a:cubicBezTo>
                  <a:pt x="56" y="93"/>
                  <a:pt x="56" y="93"/>
                  <a:pt x="56" y="93"/>
                </a:cubicBezTo>
                <a:cubicBezTo>
                  <a:pt x="43" y="77"/>
                  <a:pt x="43" y="77"/>
                  <a:pt x="43" y="77"/>
                </a:cubicBezTo>
                <a:cubicBezTo>
                  <a:pt x="30" y="93"/>
                  <a:pt x="30" y="93"/>
                  <a:pt x="30" y="93"/>
                </a:cubicBezTo>
                <a:cubicBezTo>
                  <a:pt x="20" y="105"/>
                  <a:pt x="20" y="105"/>
                  <a:pt x="20" y="105"/>
                </a:cubicBezTo>
                <a:cubicBezTo>
                  <a:pt x="13" y="105"/>
                  <a:pt x="13" y="105"/>
                  <a:pt x="13" y="105"/>
                </a:cubicBezTo>
                <a:cubicBezTo>
                  <a:pt x="14" y="90"/>
                  <a:pt x="18" y="73"/>
                  <a:pt x="34" y="69"/>
                </a:cubicBezTo>
                <a:cubicBezTo>
                  <a:pt x="36" y="69"/>
                  <a:pt x="36" y="69"/>
                  <a:pt x="36" y="69"/>
                </a:cubicBezTo>
                <a:cubicBezTo>
                  <a:pt x="36" y="48"/>
                  <a:pt x="36" y="48"/>
                  <a:pt x="36" y="48"/>
                </a:cubicBezTo>
                <a:cubicBezTo>
                  <a:pt x="34" y="47"/>
                  <a:pt x="34" y="47"/>
                  <a:pt x="34" y="47"/>
                </a:cubicBezTo>
                <a:cubicBezTo>
                  <a:pt x="18" y="43"/>
                  <a:pt x="14" y="27"/>
                  <a:pt x="13" y="11"/>
                </a:cubicBezTo>
                <a:cubicBezTo>
                  <a:pt x="72" y="11"/>
                  <a:pt x="72" y="11"/>
                  <a:pt x="72" y="11"/>
                </a:cubicBezTo>
                <a:cubicBezTo>
                  <a:pt x="72" y="27"/>
                  <a:pt x="67" y="43"/>
                  <a:pt x="52" y="47"/>
                </a:cubicBezTo>
                <a:cubicBezTo>
                  <a:pt x="49" y="48"/>
                  <a:pt x="49" y="48"/>
                  <a:pt x="49" y="48"/>
                </a:cubicBezTo>
                <a:cubicBezTo>
                  <a:pt x="49" y="69"/>
                  <a:pt x="49" y="69"/>
                  <a:pt x="49" y="69"/>
                </a:cubicBezTo>
                <a:lnTo>
                  <a:pt x="52" y="69"/>
                </a:lnTo>
                <a:close/>
              </a:path>
            </a:pathLst>
          </a:custGeom>
          <a:solidFill>
            <a:srgbClr val="ffffff"/>
          </a:solidFill>
          <a:ln w="9360">
            <a:noFill/>
          </a:ln>
        </p:spPr>
        <p:style>
          <a:lnRef idx="0"/>
          <a:fillRef idx="0"/>
          <a:effectRef idx="0"/>
          <a:fontRef idx="minor"/>
        </p:style>
      </p:sp>
      <p:sp>
        <p:nvSpPr>
          <p:cNvPr id="733" name="CustomShape 17"/>
          <p:cNvSpPr/>
          <p:nvPr/>
        </p:nvSpPr>
        <p:spPr>
          <a:xfrm>
            <a:off x="5130360" y="4686120"/>
            <a:ext cx="168120" cy="97200"/>
          </a:xfrm>
          <a:custGeom>
            <a:avLst/>
            <a:gdLst/>
            <a:ahLst/>
            <a:rect l="l" t="t" r="r" b="b"/>
            <a:pathLst>
              <a:path w="38" h="22">
                <a:moveTo>
                  <a:pt x="38" y="0"/>
                </a:moveTo>
                <a:lnTo>
                  <a:pt x="0" y="0"/>
                </a:lnTo>
                <a:lnTo>
                  <a:pt x="9" y="11"/>
                </a:lnTo>
                <a:lnTo>
                  <a:pt x="19" y="22"/>
                </a:lnTo>
                <a:lnTo>
                  <a:pt x="29" y="11"/>
                </a:lnTo>
                <a:lnTo>
                  <a:pt x="38" y="0"/>
                </a:lnTo>
                <a:close/>
              </a:path>
            </a:pathLst>
          </a:custGeom>
          <a:solidFill>
            <a:srgbClr val="ffffff"/>
          </a:solidFill>
          <a:ln w="9360">
            <a:noFill/>
          </a:ln>
        </p:spPr>
        <p:style>
          <a:lnRef idx="0"/>
          <a:fillRef idx="0"/>
          <a:effectRef idx="0"/>
          <a:fontRef idx="minor"/>
        </p:style>
      </p:sp>
      <p:sp>
        <p:nvSpPr>
          <p:cNvPr id="734" name="CustomShape 18"/>
          <p:cNvSpPr/>
          <p:nvPr/>
        </p:nvSpPr>
        <p:spPr>
          <a:xfrm>
            <a:off x="195120" y="270360"/>
            <a:ext cx="2802600" cy="456120"/>
          </a:xfrm>
          <a:prstGeom prst="rect">
            <a:avLst/>
          </a:prstGeom>
          <a:solidFill>
            <a:srgbClr val="000000">
              <a:alpha val="50000"/>
            </a:srgbClr>
          </a:solidFill>
          <a:ln>
            <a:solidFill>
              <a:srgbClr val="000000"/>
            </a:solidFill>
          </a:ln>
        </p:spPr>
        <p:style>
          <a:lnRef idx="0"/>
          <a:fillRef idx="0"/>
          <a:effectRef idx="0"/>
          <a:fontRef idx="minor"/>
        </p:style>
        <p:txBody>
          <a:bodyPr lIns="90000" rIns="90000" tIns="45000" bIns="45000"/>
          <a:p>
            <a:pPr algn="ctr">
              <a:lnSpc>
                <a:spcPct val="100000"/>
              </a:lnSpc>
            </a:pPr>
            <a:r>
              <a:rPr b="0" lang="en-US" sz="2400" spc="-1" strike="noStrike">
                <a:solidFill>
                  <a:srgbClr val="d9d9d9"/>
                </a:solidFill>
                <a:uFill>
                  <a:solidFill>
                    <a:srgbClr val="ffffff"/>
                  </a:solidFill>
                </a:uFill>
                <a:latin typeface="Calibri"/>
              </a:rPr>
              <a:t>Slide Title</a:t>
            </a:r>
            <a:endParaRPr b="0" lang="en-US" sz="1800" spc="-1" strike="noStrike">
              <a:solidFill>
                <a:srgbClr val="ffffff"/>
              </a:solidFill>
              <a:uFill>
                <a:solidFill>
                  <a:srgbClr val="ffffff"/>
                </a:solidFill>
              </a:uFill>
              <a:latin typeface="Arial"/>
            </a:endParaRPr>
          </a:p>
        </p:txBody>
      </p:sp>
      <p:sp>
        <p:nvSpPr>
          <p:cNvPr id="735" name="CustomShape 19"/>
          <p:cNvSpPr/>
          <p:nvPr/>
        </p:nvSpPr>
        <p:spPr>
          <a:xfrm>
            <a:off x="2391480" y="1069560"/>
            <a:ext cx="3366000" cy="305640"/>
          </a:xfrm>
          <a:prstGeom prst="rect">
            <a:avLst/>
          </a:prstGeom>
          <a:noFill/>
          <a:ln>
            <a:noFill/>
          </a:ln>
        </p:spPr>
        <p:style>
          <a:lnRef idx="0"/>
          <a:fillRef idx="0"/>
          <a:effectRef idx="0"/>
          <a:fontRef idx="minor"/>
        </p:style>
        <p:txBody>
          <a:bodyPr lIns="0" rIns="0" tIns="0" bIns="0" anchor="ctr"/>
          <a:p>
            <a:pPr algn="r">
              <a:lnSpc>
                <a:spcPct val="100000"/>
              </a:lnSpc>
            </a:pPr>
            <a:r>
              <a:rPr b="1" lang="en-US" sz="2000" spc="-1" strike="noStrike">
                <a:solidFill>
                  <a:srgbClr val="42729a"/>
                </a:solidFill>
                <a:uFill>
                  <a:solidFill>
                    <a:srgbClr val="ffffff"/>
                  </a:solidFill>
                </a:uFill>
                <a:latin typeface="Calibri"/>
              </a:rPr>
              <a:t>Title Goes Here</a:t>
            </a:r>
            <a:endParaRPr b="0" lang="en-US" sz="1800" spc="-1" strike="noStrike">
              <a:solidFill>
                <a:srgbClr val="ffffff"/>
              </a:solidFill>
              <a:uFill>
                <a:solidFill>
                  <a:srgbClr val="ffffff"/>
                </a:solidFill>
              </a:uFill>
              <a:latin typeface="Arial"/>
            </a:endParaRPr>
          </a:p>
        </p:txBody>
      </p:sp>
      <p:sp>
        <p:nvSpPr>
          <p:cNvPr id="736" name="CustomShape 20"/>
          <p:cNvSpPr/>
          <p:nvPr/>
        </p:nvSpPr>
        <p:spPr>
          <a:xfrm>
            <a:off x="2454480" y="1354680"/>
            <a:ext cx="3303360" cy="639000"/>
          </a:xfrm>
          <a:prstGeom prst="rect">
            <a:avLst/>
          </a:prstGeom>
          <a:noFill/>
          <a:ln>
            <a:noFill/>
          </a:ln>
        </p:spPr>
        <p:style>
          <a:lnRef idx="0"/>
          <a:fillRef idx="0"/>
          <a:effectRef idx="0"/>
          <a:fontRef idx="minor"/>
        </p:style>
        <p:txBody>
          <a:bodyPr lIns="0" rIns="0" tIns="0" bIns="0"/>
          <a:p>
            <a:pPr algn="r">
              <a:lnSpc>
                <a:spcPct val="100000"/>
              </a:lnSpc>
            </a:pPr>
            <a:r>
              <a:rPr b="0" lang="en-US" sz="1400" spc="-1" strike="noStrike">
                <a:solidFill>
                  <a:srgbClr val="d9d9d9"/>
                </a:solidFill>
                <a:uFill>
                  <a:solidFill>
                    <a:srgbClr val="ffffff"/>
                  </a:solidFill>
                </a:uFill>
                <a:latin typeface="Calibri"/>
              </a:rPr>
              <a:t>Lorem ipsum dolor sit amet, consectetur adipiscing elit, sed do eiusmod tempor</a:t>
            </a:r>
            <a:endParaRPr b="0" lang="en-US" sz="1800" spc="-1" strike="noStrike">
              <a:solidFill>
                <a:srgbClr val="ffffff"/>
              </a:solidFill>
              <a:uFill>
                <a:solidFill>
                  <a:srgbClr val="ffffff"/>
                </a:solidFill>
              </a:uFill>
              <a:latin typeface="Arial"/>
            </a:endParaRPr>
          </a:p>
        </p:txBody>
      </p:sp>
      <p:sp>
        <p:nvSpPr>
          <p:cNvPr id="737" name="CustomShape 21"/>
          <p:cNvSpPr/>
          <p:nvPr/>
        </p:nvSpPr>
        <p:spPr>
          <a:xfrm>
            <a:off x="2353680" y="6049440"/>
            <a:ext cx="3295080" cy="305640"/>
          </a:xfrm>
          <a:prstGeom prst="rect">
            <a:avLst/>
          </a:prstGeom>
          <a:noFill/>
          <a:ln>
            <a:noFill/>
          </a:ln>
        </p:spPr>
        <p:style>
          <a:lnRef idx="0"/>
          <a:fillRef idx="0"/>
          <a:effectRef idx="0"/>
          <a:fontRef idx="minor"/>
        </p:style>
        <p:txBody>
          <a:bodyPr lIns="0" rIns="0" tIns="0" bIns="0" anchor="ctr"/>
          <a:p>
            <a:pPr algn="r">
              <a:lnSpc>
                <a:spcPct val="100000"/>
              </a:lnSpc>
            </a:pPr>
            <a:r>
              <a:rPr b="1" lang="en-US" sz="2000" spc="-1" strike="noStrike">
                <a:solidFill>
                  <a:srgbClr val="d7ab24"/>
                </a:solidFill>
                <a:uFill>
                  <a:solidFill>
                    <a:srgbClr val="ffffff"/>
                  </a:solidFill>
                </a:uFill>
                <a:latin typeface="Calibri"/>
              </a:rPr>
              <a:t>Title Goes Here</a:t>
            </a:r>
            <a:endParaRPr b="0" lang="en-US" sz="1800" spc="-1" strike="noStrike">
              <a:solidFill>
                <a:srgbClr val="ffffff"/>
              </a:solidFill>
              <a:uFill>
                <a:solidFill>
                  <a:srgbClr val="ffffff"/>
                </a:solidFill>
              </a:uFill>
              <a:latin typeface="Arial"/>
            </a:endParaRPr>
          </a:p>
        </p:txBody>
      </p:sp>
      <p:sp>
        <p:nvSpPr>
          <p:cNvPr id="738" name="CustomShape 22"/>
          <p:cNvSpPr/>
          <p:nvPr/>
        </p:nvSpPr>
        <p:spPr>
          <a:xfrm>
            <a:off x="2355120" y="6346800"/>
            <a:ext cx="3303360" cy="639000"/>
          </a:xfrm>
          <a:prstGeom prst="rect">
            <a:avLst/>
          </a:prstGeom>
          <a:noFill/>
          <a:ln>
            <a:noFill/>
          </a:ln>
        </p:spPr>
        <p:style>
          <a:lnRef idx="0"/>
          <a:fillRef idx="0"/>
          <a:effectRef idx="0"/>
          <a:fontRef idx="minor"/>
        </p:style>
        <p:txBody>
          <a:bodyPr lIns="0" rIns="0" tIns="0" bIns="0"/>
          <a:p>
            <a:pPr algn="r">
              <a:lnSpc>
                <a:spcPct val="100000"/>
              </a:lnSpc>
            </a:pPr>
            <a:r>
              <a:rPr b="0" lang="en-US" sz="1400" spc="-1" strike="noStrike">
                <a:solidFill>
                  <a:srgbClr val="d9d9d9"/>
                </a:solidFill>
                <a:uFill>
                  <a:solidFill>
                    <a:srgbClr val="ffffff"/>
                  </a:solidFill>
                </a:uFill>
                <a:latin typeface="Calibri"/>
              </a:rPr>
              <a:t>Lorem ipsum dolor sit amet, consectetur adipiscing elit, sed do eiusmod tempor</a:t>
            </a:r>
            <a:endParaRPr b="0" lang="en-US" sz="1800" spc="-1" strike="noStrike">
              <a:solidFill>
                <a:srgbClr val="ffffff"/>
              </a:solidFill>
              <a:uFill>
                <a:solidFill>
                  <a:srgbClr val="ffffff"/>
                </a:solidFill>
              </a:uFill>
              <a:latin typeface="Arial"/>
            </a:endParaRPr>
          </a:p>
        </p:txBody>
      </p:sp>
      <p:sp>
        <p:nvSpPr>
          <p:cNvPr id="739" name="CustomShape 23"/>
          <p:cNvSpPr/>
          <p:nvPr/>
        </p:nvSpPr>
        <p:spPr>
          <a:xfrm>
            <a:off x="6440040" y="916920"/>
            <a:ext cx="2142360" cy="609120"/>
          </a:xfrm>
          <a:prstGeom prst="rect">
            <a:avLst/>
          </a:prstGeom>
          <a:noFill/>
          <a:ln>
            <a:noFill/>
          </a:ln>
        </p:spPr>
        <p:style>
          <a:lnRef idx="0"/>
          <a:fillRef idx="0"/>
          <a:effectRef idx="0"/>
          <a:fontRef idx="minor"/>
        </p:style>
        <p:txBody>
          <a:bodyPr lIns="0" rIns="0" tIns="0" bIns="0" anchor="ctr"/>
          <a:p>
            <a:pPr>
              <a:lnSpc>
                <a:spcPct val="100000"/>
              </a:lnSpc>
            </a:pPr>
            <a:r>
              <a:rPr b="1" lang="en-US" sz="2000" spc="-1" strike="noStrike">
                <a:solidFill>
                  <a:srgbClr val="dc8e56"/>
                </a:solidFill>
                <a:uFill>
                  <a:solidFill>
                    <a:srgbClr val="ffffff"/>
                  </a:solidFill>
                </a:uFill>
                <a:latin typeface="Calibri"/>
              </a:rPr>
              <a:t>Title Goes Here</a:t>
            </a:r>
            <a:endParaRPr b="0" lang="en-US" sz="1800" spc="-1" strike="noStrike">
              <a:solidFill>
                <a:srgbClr val="ffffff"/>
              </a:solidFill>
              <a:uFill>
                <a:solidFill>
                  <a:srgbClr val="ffffff"/>
                </a:solidFill>
              </a:uFill>
              <a:latin typeface="Arial"/>
            </a:endParaRPr>
          </a:p>
        </p:txBody>
      </p:sp>
      <p:sp>
        <p:nvSpPr>
          <p:cNvPr id="740" name="CustomShape 24"/>
          <p:cNvSpPr/>
          <p:nvPr/>
        </p:nvSpPr>
        <p:spPr>
          <a:xfrm>
            <a:off x="6441480" y="1382400"/>
            <a:ext cx="3303360" cy="639000"/>
          </a:xfrm>
          <a:prstGeom prst="rect">
            <a:avLst/>
          </a:prstGeom>
          <a:noFill/>
          <a:ln>
            <a:noFill/>
          </a:ln>
        </p:spPr>
        <p:style>
          <a:lnRef idx="0"/>
          <a:fillRef idx="0"/>
          <a:effectRef idx="0"/>
          <a:fontRef idx="minor"/>
        </p:style>
        <p:txBody>
          <a:bodyPr lIns="0" rIns="0" tIns="0" bIns="0"/>
          <a:p>
            <a:pPr>
              <a:lnSpc>
                <a:spcPct val="100000"/>
              </a:lnSpc>
            </a:pPr>
            <a:r>
              <a:rPr b="0" lang="en-US" sz="1400" spc="-1" strike="noStrike">
                <a:solidFill>
                  <a:srgbClr val="d9d9d9"/>
                </a:solidFill>
                <a:uFill>
                  <a:solidFill>
                    <a:srgbClr val="ffffff"/>
                  </a:solidFill>
                </a:uFill>
                <a:latin typeface="Calibri"/>
              </a:rPr>
              <a:t>Lorem ipsum dolor sit amet, consectetur adipiscing elit, sed do eiusmod tempor</a:t>
            </a:r>
            <a:endParaRPr b="0" lang="en-US" sz="1800" spc="-1" strike="noStrike">
              <a:solidFill>
                <a:srgbClr val="ffffff"/>
              </a:solidFill>
              <a:uFill>
                <a:solidFill>
                  <a:srgbClr val="ffffff"/>
                </a:solidFill>
              </a:uFill>
              <a:latin typeface="Arial"/>
            </a:endParaRPr>
          </a:p>
        </p:txBody>
      </p:sp>
      <p:sp>
        <p:nvSpPr>
          <p:cNvPr id="741" name="CustomShape 25"/>
          <p:cNvSpPr/>
          <p:nvPr/>
        </p:nvSpPr>
        <p:spPr>
          <a:xfrm>
            <a:off x="6512400" y="5913360"/>
            <a:ext cx="2142360" cy="609120"/>
          </a:xfrm>
          <a:prstGeom prst="rect">
            <a:avLst/>
          </a:prstGeom>
          <a:noFill/>
          <a:ln>
            <a:noFill/>
          </a:ln>
        </p:spPr>
        <p:style>
          <a:lnRef idx="0"/>
          <a:fillRef idx="0"/>
          <a:effectRef idx="0"/>
          <a:fontRef idx="minor"/>
        </p:style>
        <p:txBody>
          <a:bodyPr lIns="0" rIns="0" tIns="0" bIns="0" anchor="ctr"/>
          <a:p>
            <a:pPr>
              <a:lnSpc>
                <a:spcPct val="100000"/>
              </a:lnSpc>
            </a:pPr>
            <a:r>
              <a:rPr b="1" lang="en-US" sz="2000" spc="-1" strike="noStrike">
                <a:solidFill>
                  <a:srgbClr val="c0c0bf"/>
                </a:solidFill>
                <a:uFill>
                  <a:solidFill>
                    <a:srgbClr val="ffffff"/>
                  </a:solidFill>
                </a:uFill>
                <a:latin typeface="Calibri"/>
              </a:rPr>
              <a:t>Title Goes Here</a:t>
            </a:r>
            <a:endParaRPr b="0" lang="en-US" sz="1800" spc="-1" strike="noStrike">
              <a:solidFill>
                <a:srgbClr val="ffffff"/>
              </a:solidFill>
              <a:uFill>
                <a:solidFill>
                  <a:srgbClr val="ffffff"/>
                </a:solidFill>
              </a:uFill>
              <a:latin typeface="Arial"/>
            </a:endParaRPr>
          </a:p>
        </p:txBody>
      </p:sp>
      <p:sp>
        <p:nvSpPr>
          <p:cNvPr id="742" name="CustomShape 26"/>
          <p:cNvSpPr/>
          <p:nvPr/>
        </p:nvSpPr>
        <p:spPr>
          <a:xfrm>
            <a:off x="6514200" y="6378840"/>
            <a:ext cx="3303360" cy="639000"/>
          </a:xfrm>
          <a:prstGeom prst="rect">
            <a:avLst/>
          </a:prstGeom>
          <a:noFill/>
          <a:ln>
            <a:noFill/>
          </a:ln>
        </p:spPr>
        <p:style>
          <a:lnRef idx="0"/>
          <a:fillRef idx="0"/>
          <a:effectRef idx="0"/>
          <a:fontRef idx="minor"/>
        </p:style>
        <p:txBody>
          <a:bodyPr lIns="0" rIns="0" tIns="0" bIns="0"/>
          <a:p>
            <a:pPr>
              <a:lnSpc>
                <a:spcPct val="100000"/>
              </a:lnSpc>
            </a:pPr>
            <a:r>
              <a:rPr b="0" lang="en-US" sz="1400" spc="-1" strike="noStrike">
                <a:solidFill>
                  <a:srgbClr val="d9d9d9"/>
                </a:solidFill>
                <a:uFill>
                  <a:solidFill>
                    <a:srgbClr val="ffffff"/>
                  </a:solidFill>
                </a:uFill>
                <a:latin typeface="Calibri"/>
              </a:rPr>
              <a:t>Lorem ipsum dolor sit amet, consectetur adipiscing elit, sed do eiusmod tempor</a:t>
            </a:r>
            <a:endParaRPr b="0" lang="en-US" sz="1800" spc="-1" strike="noStrike">
              <a:solidFill>
                <a:srgbClr val="ffffff"/>
              </a:solidFill>
              <a:uFill>
                <a:solidFill>
                  <a:srgbClr val="ffffff"/>
                </a:solidFill>
              </a:uFill>
              <a:latin typeface="Arial"/>
            </a:endParaRPr>
          </a:p>
        </p:txBody>
      </p:sp>
    </p:spTree>
  </p:cSld>
  <p:transition spd="slow">
    <p:push dir="u"/>
  </p:transition>
  <p:timing>
    <p:tnLst>
      <p:par>
        <p:cTn id="157" dur="indefinite" restart="never" nodeType="tmRoot">
          <p:childTnLst>
            <p:seq>
              <p:cTn id="158" dur="indefinite" nodeType="mainSeq">
                <p:childTnLst>
                  <p:par>
                    <p:cTn id="159" fill="hold">
                      <p:stCondLst>
                        <p:cond delay="0"/>
                      </p:stCondLst>
                      <p:childTnLst>
                        <p:par>
                          <p:cTn id="160" fill="hold">
                            <p:stCondLst>
                              <p:cond delay="0"/>
                            </p:stCondLst>
                            <p:childTnLst>
                              <p:par>
                                <p:cTn id="161" nodeType="withEffect" fill="hold" presetClass="entr" presetID="16" presetSubtype="21">
                                  <p:stCondLst>
                                    <p:cond delay="0"/>
                                  </p:stCondLst>
                                  <p:childTnLst>
                                    <p:set>
                                      <p:cBhvr>
                                        <p:cTn id="162" dur="1" fill="hold">
                                          <p:stCondLst>
                                            <p:cond delay="0"/>
                                          </p:stCondLst>
                                        </p:cTn>
                                        <p:tgtEl>
                                          <p:spTgt spid="717"/>
                                        </p:tgtEl>
                                        <p:attrNameLst>
                                          <p:attrName>style.visibility</p:attrName>
                                        </p:attrNameLst>
                                      </p:cBhvr>
                                      <p:to>
                                        <p:strVal val="visible"/>
                                      </p:to>
                                    </p:set>
                                    <p:animEffect filter="barn(inVertical)" transition="out">
                                      <p:cBhvr additive="repl">
                                        <p:cTn id="163" dur="500"/>
                                        <p:tgtEl>
                                          <p:spTgt spid="717"/>
                                        </p:tgtEl>
                                      </p:cBhvr>
                                    </p:animEffect>
                                  </p:childTnLst>
                                </p:cTn>
                              </p:par>
                            </p:childTnLst>
                          </p:cTn>
                        </p:par>
                        <p:par>
                          <p:cTn id="164" fill="hold">
                            <p:stCondLst>
                              <p:cond delay="500"/>
                            </p:stCondLst>
                            <p:childTnLst>
                              <p:par>
                                <p:cTn id="165" nodeType="afterEffect" fill="hold" presetClass="entr" presetID="53" presetSubtype="16">
                                  <p:stCondLst>
                                    <p:cond delay="0"/>
                                  </p:stCondLst>
                                  <p:childTnLst>
                                    <p:set>
                                      <p:cBhvr>
                                        <p:cTn id="166" dur="1" fill="hold">
                                          <p:stCondLst>
                                            <p:cond delay="0"/>
                                          </p:stCondLst>
                                        </p:cTn>
                                        <p:tgtEl>
                                          <p:spTgt spid="722"/>
                                        </p:tgtEl>
                                        <p:attrNameLst>
                                          <p:attrName>style.visibility</p:attrName>
                                        </p:attrNameLst>
                                      </p:cBhvr>
                                      <p:to>
                                        <p:strVal val="visible"/>
                                      </p:to>
                                    </p:set>
                                    <p:anim calcmode="lin" valueType="num">
                                      <p:cBhvr additive="repl">
                                        <p:cTn id="167" dur="500" fill="hold"/>
                                        <p:tgtEl>
                                          <p:spTgt spid="722"/>
                                        </p:tgtEl>
                                        <p:attrNameLst>
                                          <p:attrName/>
                                        </p:attrNameLst>
                                      </p:cBhvr>
                                      <p:tavLst>
                                        <p:tav tm="0">
                                          <p:val>
                                            <p:strVal val="0"/>
                                          </p:val>
                                        </p:tav>
                                        <p:tav tm="100000">
                                          <p:val>
                                            <p:strVal val="#ppt_w"/>
                                          </p:val>
                                        </p:tav>
                                      </p:tavLst>
                                    </p:anim>
                                    <p:anim calcmode="lin" valueType="num">
                                      <p:cBhvr additive="repl">
                                        <p:cTn id="168" dur="500" fill="hold"/>
                                        <p:tgtEl>
                                          <p:spTgt spid="722"/>
                                        </p:tgtEl>
                                        <p:attrNameLst>
                                          <p:attrName/>
                                        </p:attrNameLst>
                                      </p:cBhvr>
                                      <p:tavLst>
                                        <p:tav tm="0">
                                          <p:val>
                                            <p:strVal val="0"/>
                                          </p:val>
                                        </p:tav>
                                        <p:tav tm="100000">
                                          <p:val>
                                            <p:strVal val="#ppt_h"/>
                                          </p:val>
                                        </p:tav>
                                      </p:tavLst>
                                    </p:anim>
                                    <p:animEffect filter="fade" transition="in">
                                      <p:cBhvr additive="repl">
                                        <p:cTn id="169" dur="500"/>
                                        <p:tgtEl>
                                          <p:spTgt spid="722"/>
                                        </p:tgtEl>
                                      </p:cBhvr>
                                    </p:animEffect>
                                  </p:childTnLst>
                                </p:cTn>
                              </p:par>
                            </p:childTnLst>
                          </p:cTn>
                        </p:par>
                        <p:par>
                          <p:cTn id="170" fill="hold">
                            <p:stCondLst>
                              <p:cond delay="1000"/>
                            </p:stCondLst>
                            <p:childTnLst>
                              <p:par>
                                <p:cTn id="171" nodeType="afterEffect" fill="hold" presetClass="entr" presetID="23" presetSubtype="16">
                                  <p:stCondLst>
                                    <p:cond delay="0"/>
                                  </p:stCondLst>
                                  <p:childTnLst>
                                    <p:set>
                                      <p:cBhvr>
                                        <p:cTn id="172" dur="1" fill="hold">
                                          <p:stCondLst>
                                            <p:cond delay="0"/>
                                          </p:stCondLst>
                                        </p:cTn>
                                        <p:tgtEl>
                                          <p:spTgt spid="-1"/>
                                        </p:tgtEl>
                                        <p:attrNameLst>
                                          <p:attrName>style.visibility</p:attrName>
                                        </p:attrNameLst>
                                      </p:cBhvr>
                                      <p:to>
                                        <p:strVal val="visible"/>
                                      </p:to>
                                    </p:set>
                                    <p:anim calcmode="lin" valueType="num">
                                      <p:cBhvr additive="repl">
                                        <p:cTn id="173" dur="500" fill="hold"/>
                                        <p:tgtEl>
                                          <p:spTgt spid="-1"/>
                                        </p:tgtEl>
                                        <p:attrNameLst>
                                          <p:attrName/>
                                        </p:attrNameLst>
                                      </p:cBhvr>
                                      <p:tavLst>
                                        <p:tav tm="0">
                                          <p:val>
                                            <p:strVal val="0"/>
                                          </p:val>
                                        </p:tav>
                                        <p:tav tm="100000">
                                          <p:val>
                                            <p:strVal val="#ppt_w"/>
                                          </p:val>
                                        </p:tav>
                                      </p:tavLst>
                                    </p:anim>
                                    <p:anim calcmode="lin" valueType="num">
                                      <p:cBhvr additive="repl">
                                        <p:cTn id="174" dur="500" fill="hold"/>
                                        <p:tgtEl>
                                          <p:spTgt spid="-1"/>
                                        </p:tgtEl>
                                        <p:attrNameLst>
                                          <p:attrName/>
                                        </p:attrNameLst>
                                      </p:cBhvr>
                                      <p:tavLst>
                                        <p:tav tm="0">
                                          <p:val>
                                            <p:strVal val="0"/>
                                          </p:val>
                                        </p:tav>
                                        <p:tav tm="100000">
                                          <p:val>
                                            <p:strVal val="#ppt_h"/>
                                          </p:val>
                                        </p:tav>
                                      </p:tavLst>
                                    </p:anim>
                                  </p:childTnLst>
                                </p:cTn>
                              </p:par>
                            </p:childTnLst>
                          </p:cTn>
                        </p:par>
                        <p:par>
                          <p:cTn id="175" fill="hold">
                            <p:stCondLst>
                              <p:cond delay="1500"/>
                            </p:stCondLst>
                            <p:childTnLst>
                              <p:par>
                                <p:cTn id="176" nodeType="afterEffect" fill="hold" presetClass="entr" presetID="47">
                                  <p:stCondLst>
                                    <p:cond delay="0"/>
                                  </p:stCondLst>
                                  <p:childTnLst>
                                    <p:set>
                                      <p:cBhvr>
                                        <p:cTn id="177" dur="1" fill="hold">
                                          <p:stCondLst>
                                            <p:cond delay="0"/>
                                          </p:stCondLst>
                                        </p:cTn>
                                        <p:tgtEl>
                                          <p:spTgt spid="718"/>
                                        </p:tgtEl>
                                        <p:attrNameLst>
                                          <p:attrName>style.visibility</p:attrName>
                                        </p:attrNameLst>
                                      </p:cBhvr>
                                      <p:to>
                                        <p:strVal val="visible"/>
                                      </p:to>
                                    </p:set>
                                    <p:animEffect filter="fade" transition="in">
                                      <p:cBhvr additive="repl">
                                        <p:cTn id="178" dur="1000"/>
                                        <p:tgtEl>
                                          <p:spTgt spid="718"/>
                                        </p:tgtEl>
                                      </p:cBhvr>
                                    </p:animEffect>
                                    <p:anim calcmode="lin" valueType="num">
                                      <p:cBhvr additive="repl">
                                        <p:cTn id="179" dur="1000" fill="hold"/>
                                        <p:tgtEl>
                                          <p:spTgt spid="718"/>
                                        </p:tgtEl>
                                        <p:attrNameLst>
                                          <p:attrName>ppt_x</p:attrName>
                                        </p:attrNameLst>
                                      </p:cBhvr>
                                      <p:tavLst>
                                        <p:tav tm="0">
                                          <p:val>
                                            <p:strVal val="#ppt_x"/>
                                          </p:val>
                                        </p:tav>
                                        <p:tav tm="100000">
                                          <p:val>
                                            <p:strVal val="#ppt_x"/>
                                          </p:val>
                                        </p:tav>
                                      </p:tavLst>
                                    </p:anim>
                                    <p:anim calcmode="lin" valueType="num">
                                      <p:cBhvr additive="repl">
                                        <p:cTn id="180" dur="1000" fill="hold"/>
                                        <p:tgtEl>
                                          <p:spTgt spid="718"/>
                                        </p:tgtEl>
                                        <p:attrNameLst>
                                          <p:attrName>ppt_y</p:attrName>
                                        </p:attrNameLst>
                                      </p:cBhvr>
                                      <p:tavLst>
                                        <p:tav tm="0">
                                          <p:val>
                                            <p:strVal val="#ppt_y-.1"/>
                                          </p:val>
                                        </p:tav>
                                        <p:tav tm="100000">
                                          <p:val>
                                            <p:strVal val="#ppt_y"/>
                                          </p:val>
                                        </p:tav>
                                      </p:tavLst>
                                    </p:anim>
                                  </p:childTnLst>
                                </p:cTn>
                              </p:par>
                            </p:childTnLst>
                          </p:cTn>
                        </p:par>
                        <p:par>
                          <p:cTn id="181" fill="hold">
                            <p:stCondLst>
                              <p:cond delay="2500"/>
                            </p:stCondLst>
                            <p:childTnLst>
                              <p:par>
                                <p:cTn id="182" nodeType="afterEffect" fill="hold" presetClass="entr" presetID="22" presetSubtype="1">
                                  <p:stCondLst>
                                    <p:cond delay="0"/>
                                  </p:stCondLst>
                                  <p:childTnLst>
                                    <p:set>
                                      <p:cBhvr>
                                        <p:cTn id="183" dur="1" fill="hold">
                                          <p:stCondLst>
                                            <p:cond delay="0"/>
                                          </p:stCondLst>
                                        </p:cTn>
                                        <p:tgtEl>
                                          <p:spTgt spid="-1"/>
                                        </p:tgtEl>
                                        <p:attrNameLst>
                                          <p:attrName>style.visibility</p:attrName>
                                        </p:attrNameLst>
                                      </p:cBhvr>
                                      <p:to>
                                        <p:strVal val="visible"/>
                                      </p:to>
                                    </p:set>
                                    <p:animEffect filter="wipe(up)" transition="in">
                                      <p:cBhvr additive="repl">
                                        <p:cTn id="184" dur="500"/>
                                        <p:tgtEl>
                                          <p:spTgt spid="-1"/>
                                        </p:tgtEl>
                                      </p:cBhvr>
                                    </p:animEffect>
                                  </p:childTnLst>
                                </p:cTn>
                              </p:par>
                            </p:childTnLst>
                          </p:cTn>
                        </p:par>
                        <p:par>
                          <p:cTn id="185" fill="hold">
                            <p:stCondLst>
                              <p:cond delay="3000"/>
                            </p:stCondLst>
                            <p:childTnLst>
                              <p:par>
                                <p:cTn id="186" nodeType="afterEffect" fill="hold" presetClass="entr" presetID="53">
                                  <p:stCondLst>
                                    <p:cond delay="0"/>
                                  </p:stCondLst>
                                  <p:childTnLst>
                                    <p:set>
                                      <p:cBhvr>
                                        <p:cTn id="187" dur="1" fill="hold">
                                          <p:stCondLst>
                                            <p:cond delay="0"/>
                                          </p:stCondLst>
                                        </p:cTn>
                                        <p:tgtEl>
                                          <p:spTgt spid="724"/>
                                        </p:tgtEl>
                                        <p:attrNameLst>
                                          <p:attrName>style.visibility</p:attrName>
                                        </p:attrNameLst>
                                      </p:cBhvr>
                                      <p:to>
                                        <p:strVal val="visible"/>
                                      </p:to>
                                    </p:set>
                                    <p:anim calcmode="lin" valueType="num">
                                      <p:cBhvr additive="repl">
                                        <p:cTn id="188" dur="500" fill="hold"/>
                                        <p:tgtEl>
                                          <p:spTgt spid="724"/>
                                        </p:tgtEl>
                                        <p:attrNameLst>
                                          <p:attrName/>
                                        </p:attrNameLst>
                                      </p:cBhvr>
                                      <p:tavLst>
                                        <p:tav tm="0">
                                          <p:val>
                                            <p:strVal val="0"/>
                                          </p:val>
                                        </p:tav>
                                        <p:tav tm="100000">
                                          <p:val>
                                            <p:strVal val="#ppt_w"/>
                                          </p:val>
                                        </p:tav>
                                      </p:tavLst>
                                    </p:anim>
                                    <p:anim calcmode="lin" valueType="num">
                                      <p:cBhvr additive="repl">
                                        <p:cTn id="189" dur="500" fill="hold"/>
                                        <p:tgtEl>
                                          <p:spTgt spid="724"/>
                                        </p:tgtEl>
                                        <p:attrNameLst>
                                          <p:attrName/>
                                        </p:attrNameLst>
                                      </p:cBhvr>
                                      <p:tavLst>
                                        <p:tav tm="0">
                                          <p:val>
                                            <p:strVal val="0"/>
                                          </p:val>
                                        </p:tav>
                                        <p:tav tm="100000">
                                          <p:val>
                                            <p:strVal val="#ppt_h"/>
                                          </p:val>
                                        </p:tav>
                                      </p:tavLst>
                                    </p:anim>
                                    <p:animEffect filter="fade" transition="in">
                                      <p:cBhvr additive="repl">
                                        <p:cTn id="190" dur="500"/>
                                        <p:tgtEl>
                                          <p:spTgt spid="724"/>
                                        </p:tgtEl>
                                      </p:cBhvr>
                                    </p:animEffect>
                                  </p:childTnLst>
                                </p:cTn>
                              </p:par>
                            </p:childTnLst>
                          </p:cTn>
                        </p:par>
                        <p:par>
                          <p:cTn id="191" fill="hold">
                            <p:stCondLst>
                              <p:cond delay="3500"/>
                            </p:stCondLst>
                            <p:childTnLst>
                              <p:par>
                                <p:cTn id="192" nodeType="afterEffect" fill="hold" presetClass="entr" presetID="23" presetSubtype="16">
                                  <p:stCondLst>
                                    <p:cond delay="0"/>
                                  </p:stCondLst>
                                  <p:childTnLst>
                                    <p:set>
                                      <p:cBhvr>
                                        <p:cTn id="193" dur="1" fill="hold">
                                          <p:stCondLst>
                                            <p:cond delay="0"/>
                                          </p:stCondLst>
                                        </p:cTn>
                                        <p:tgtEl>
                                          <p:spTgt spid="729"/>
                                        </p:tgtEl>
                                        <p:attrNameLst>
                                          <p:attrName>style.visibility</p:attrName>
                                        </p:attrNameLst>
                                      </p:cBhvr>
                                      <p:to>
                                        <p:strVal val="visible"/>
                                      </p:to>
                                    </p:set>
                                    <p:anim calcmode="lin" valueType="num">
                                      <p:cBhvr additive="repl">
                                        <p:cTn id="194" dur="500" fill="hold"/>
                                        <p:tgtEl>
                                          <p:spTgt spid="729"/>
                                        </p:tgtEl>
                                        <p:attrNameLst>
                                          <p:attrName/>
                                        </p:attrNameLst>
                                      </p:cBhvr>
                                      <p:tavLst>
                                        <p:tav tm="0">
                                          <p:val>
                                            <p:strVal val="0"/>
                                          </p:val>
                                        </p:tav>
                                        <p:tav tm="100000">
                                          <p:val>
                                            <p:strVal val="#ppt_w"/>
                                          </p:val>
                                        </p:tav>
                                      </p:tavLst>
                                    </p:anim>
                                    <p:anim calcmode="lin" valueType="num">
                                      <p:cBhvr additive="repl">
                                        <p:cTn id="195" dur="500" fill="hold"/>
                                        <p:tgtEl>
                                          <p:spTgt spid="729"/>
                                        </p:tgtEl>
                                        <p:attrNameLst>
                                          <p:attrName/>
                                        </p:attrNameLst>
                                      </p:cBhvr>
                                      <p:tavLst>
                                        <p:tav tm="0">
                                          <p:val>
                                            <p:strVal val="0"/>
                                          </p:val>
                                        </p:tav>
                                        <p:tav tm="100000">
                                          <p:val>
                                            <p:strVal val="#ppt_h"/>
                                          </p:val>
                                        </p:tav>
                                      </p:tavLst>
                                    </p:anim>
                                  </p:childTnLst>
                                </p:cTn>
                              </p:par>
                            </p:childTnLst>
                          </p:cTn>
                        </p:par>
                        <p:par>
                          <p:cTn id="196" fill="hold">
                            <p:stCondLst>
                              <p:cond delay="4000"/>
                            </p:stCondLst>
                            <p:childTnLst>
                              <p:par>
                                <p:cTn id="197" nodeType="afterEffect" fill="hold" presetClass="entr" presetID="47">
                                  <p:stCondLst>
                                    <p:cond delay="0"/>
                                  </p:stCondLst>
                                  <p:childTnLst>
                                    <p:set>
                                      <p:cBhvr>
                                        <p:cTn id="198" dur="1" fill="hold">
                                          <p:stCondLst>
                                            <p:cond delay="0"/>
                                          </p:stCondLst>
                                        </p:cTn>
                                        <p:tgtEl>
                                          <p:spTgt spid="721"/>
                                        </p:tgtEl>
                                        <p:attrNameLst>
                                          <p:attrName>style.visibility</p:attrName>
                                        </p:attrNameLst>
                                      </p:cBhvr>
                                      <p:to>
                                        <p:strVal val="visible"/>
                                      </p:to>
                                    </p:set>
                                    <p:animEffect filter="fade" transition="in">
                                      <p:cBhvr additive="repl">
                                        <p:cTn id="199" dur="1000"/>
                                        <p:tgtEl>
                                          <p:spTgt spid="721"/>
                                        </p:tgtEl>
                                      </p:cBhvr>
                                    </p:animEffect>
                                    <p:anim calcmode="lin" valueType="num">
                                      <p:cBhvr additive="repl">
                                        <p:cTn id="200" dur="1000" fill="hold"/>
                                        <p:tgtEl>
                                          <p:spTgt spid="721"/>
                                        </p:tgtEl>
                                        <p:attrNameLst>
                                          <p:attrName>ppt_x</p:attrName>
                                        </p:attrNameLst>
                                      </p:cBhvr>
                                      <p:tavLst>
                                        <p:tav tm="0">
                                          <p:val>
                                            <p:strVal val="#ppt_x"/>
                                          </p:val>
                                        </p:tav>
                                        <p:tav tm="100000">
                                          <p:val>
                                            <p:strVal val="#ppt_x"/>
                                          </p:val>
                                        </p:tav>
                                      </p:tavLst>
                                    </p:anim>
                                    <p:anim calcmode="lin" valueType="num">
                                      <p:cBhvr additive="repl">
                                        <p:cTn id="201" dur="1000" fill="hold"/>
                                        <p:tgtEl>
                                          <p:spTgt spid="721"/>
                                        </p:tgtEl>
                                        <p:attrNameLst>
                                          <p:attrName>ppt_y</p:attrName>
                                        </p:attrNameLst>
                                      </p:cBhvr>
                                      <p:tavLst>
                                        <p:tav tm="0">
                                          <p:val>
                                            <p:strVal val="#ppt_y-.1"/>
                                          </p:val>
                                        </p:tav>
                                        <p:tav tm="100000">
                                          <p:val>
                                            <p:strVal val="#ppt_y"/>
                                          </p:val>
                                        </p:tav>
                                      </p:tavLst>
                                    </p:anim>
                                  </p:childTnLst>
                                </p:cTn>
                              </p:par>
                            </p:childTnLst>
                          </p:cTn>
                        </p:par>
                        <p:par>
                          <p:cTn id="202" fill="hold">
                            <p:stCondLst>
                              <p:cond delay="5000"/>
                            </p:stCondLst>
                            <p:childTnLst>
                              <p:par>
                                <p:cTn id="203" nodeType="afterEffect" fill="hold" presetClass="entr" presetID="22" presetSubtype="1">
                                  <p:stCondLst>
                                    <p:cond delay="0"/>
                                  </p:stCondLst>
                                  <p:childTnLst>
                                    <p:set>
                                      <p:cBhvr>
                                        <p:cTn id="204" dur="1" fill="hold">
                                          <p:stCondLst>
                                            <p:cond delay="0"/>
                                          </p:stCondLst>
                                        </p:cTn>
                                        <p:tgtEl>
                                          <p:spTgt spid="-1"/>
                                        </p:tgtEl>
                                        <p:attrNameLst>
                                          <p:attrName>style.visibility</p:attrName>
                                        </p:attrNameLst>
                                      </p:cBhvr>
                                      <p:to>
                                        <p:strVal val="visible"/>
                                      </p:to>
                                    </p:set>
                                    <p:animEffect filter="wipe(up)" transition="in">
                                      <p:cBhvr additive="repl">
                                        <p:cTn id="205" dur="500"/>
                                        <p:tgtEl>
                                          <p:spTgt spid="-1"/>
                                        </p:tgtEl>
                                      </p:cBhvr>
                                    </p:animEffect>
                                  </p:childTnLst>
                                </p:cTn>
                              </p:par>
                            </p:childTnLst>
                          </p:cTn>
                        </p:par>
                        <p:par>
                          <p:cTn id="206" fill="hold">
                            <p:stCondLst>
                              <p:cond delay="5500"/>
                            </p:stCondLst>
                            <p:childTnLst>
                              <p:par>
                                <p:cTn id="207" nodeType="afterEffect" fill="hold" presetClass="entr" presetID="53">
                                  <p:stCondLst>
                                    <p:cond delay="0"/>
                                  </p:stCondLst>
                                  <p:childTnLst>
                                    <p:set>
                                      <p:cBhvr>
                                        <p:cTn id="208" dur="1" fill="hold">
                                          <p:stCondLst>
                                            <p:cond delay="0"/>
                                          </p:stCondLst>
                                        </p:cTn>
                                        <p:tgtEl>
                                          <p:spTgt spid="723"/>
                                        </p:tgtEl>
                                        <p:attrNameLst>
                                          <p:attrName>style.visibility</p:attrName>
                                        </p:attrNameLst>
                                      </p:cBhvr>
                                      <p:to>
                                        <p:strVal val="visible"/>
                                      </p:to>
                                    </p:set>
                                    <p:anim calcmode="lin" valueType="num">
                                      <p:cBhvr additive="repl">
                                        <p:cTn id="209" dur="500" fill="hold"/>
                                        <p:tgtEl>
                                          <p:spTgt spid="723"/>
                                        </p:tgtEl>
                                        <p:attrNameLst>
                                          <p:attrName/>
                                        </p:attrNameLst>
                                      </p:cBhvr>
                                      <p:tavLst>
                                        <p:tav tm="0">
                                          <p:val>
                                            <p:strVal val="0"/>
                                          </p:val>
                                        </p:tav>
                                        <p:tav tm="100000">
                                          <p:val>
                                            <p:strVal val="#ppt_w"/>
                                          </p:val>
                                        </p:tav>
                                      </p:tavLst>
                                    </p:anim>
                                    <p:anim calcmode="lin" valueType="num">
                                      <p:cBhvr additive="repl">
                                        <p:cTn id="210" dur="500" fill="hold"/>
                                        <p:tgtEl>
                                          <p:spTgt spid="723"/>
                                        </p:tgtEl>
                                        <p:attrNameLst>
                                          <p:attrName/>
                                        </p:attrNameLst>
                                      </p:cBhvr>
                                      <p:tavLst>
                                        <p:tav tm="0">
                                          <p:val>
                                            <p:strVal val="0"/>
                                          </p:val>
                                        </p:tav>
                                        <p:tav tm="100000">
                                          <p:val>
                                            <p:strVal val="#ppt_h"/>
                                          </p:val>
                                        </p:tav>
                                      </p:tavLst>
                                    </p:anim>
                                    <p:animEffect filter="fade" transition="in">
                                      <p:cBhvr additive="repl">
                                        <p:cTn id="211" dur="500"/>
                                        <p:tgtEl>
                                          <p:spTgt spid="723"/>
                                        </p:tgtEl>
                                      </p:cBhvr>
                                    </p:animEffect>
                                  </p:childTnLst>
                                </p:cTn>
                              </p:par>
                            </p:childTnLst>
                          </p:cTn>
                        </p:par>
                        <p:par>
                          <p:cTn id="212" fill="hold">
                            <p:stCondLst>
                              <p:cond delay="6000"/>
                            </p:stCondLst>
                            <p:childTnLst>
                              <p:par>
                                <p:cTn id="213" nodeType="afterEffect" fill="hold" presetClass="entr" presetID="23" presetSubtype="16">
                                  <p:stCondLst>
                                    <p:cond delay="0"/>
                                  </p:stCondLst>
                                  <p:childTnLst>
                                    <p:set>
                                      <p:cBhvr>
                                        <p:cTn id="214" dur="1" fill="hold">
                                          <p:stCondLst>
                                            <p:cond delay="0"/>
                                          </p:stCondLst>
                                        </p:cTn>
                                        <p:tgtEl>
                                          <p:spTgt spid="-1"/>
                                        </p:tgtEl>
                                        <p:attrNameLst>
                                          <p:attrName>style.visibility</p:attrName>
                                        </p:attrNameLst>
                                      </p:cBhvr>
                                      <p:to>
                                        <p:strVal val="visible"/>
                                      </p:to>
                                    </p:set>
                                    <p:anim calcmode="lin" valueType="num">
                                      <p:cBhvr additive="repl">
                                        <p:cTn id="215" dur="500" fill="hold"/>
                                        <p:tgtEl>
                                          <p:spTgt spid="-1"/>
                                        </p:tgtEl>
                                        <p:attrNameLst>
                                          <p:attrName/>
                                        </p:attrNameLst>
                                      </p:cBhvr>
                                      <p:tavLst>
                                        <p:tav tm="0">
                                          <p:val>
                                            <p:strVal val="0"/>
                                          </p:val>
                                        </p:tav>
                                        <p:tav tm="100000">
                                          <p:val>
                                            <p:strVal val="#ppt_w"/>
                                          </p:val>
                                        </p:tav>
                                      </p:tavLst>
                                    </p:anim>
                                    <p:anim calcmode="lin" valueType="num">
                                      <p:cBhvr additive="repl">
                                        <p:cTn id="216" dur="500" fill="hold"/>
                                        <p:tgtEl>
                                          <p:spTgt spid="-1"/>
                                        </p:tgtEl>
                                        <p:attrNameLst>
                                          <p:attrName/>
                                        </p:attrNameLst>
                                      </p:cBhvr>
                                      <p:tavLst>
                                        <p:tav tm="0">
                                          <p:val>
                                            <p:strVal val="0"/>
                                          </p:val>
                                        </p:tav>
                                        <p:tav tm="100000">
                                          <p:val>
                                            <p:strVal val="#ppt_h"/>
                                          </p:val>
                                        </p:tav>
                                      </p:tavLst>
                                    </p:anim>
                                  </p:childTnLst>
                                </p:cTn>
                              </p:par>
                            </p:childTnLst>
                          </p:cTn>
                        </p:par>
                        <p:par>
                          <p:cTn id="217" fill="hold">
                            <p:stCondLst>
                              <p:cond delay="6500"/>
                            </p:stCondLst>
                            <p:childTnLst>
                              <p:par>
                                <p:cTn id="218" nodeType="afterEffect" fill="hold" presetClass="entr" presetID="42">
                                  <p:stCondLst>
                                    <p:cond delay="0"/>
                                  </p:stCondLst>
                                  <p:childTnLst>
                                    <p:set>
                                      <p:cBhvr>
                                        <p:cTn id="219" dur="1" fill="hold">
                                          <p:stCondLst>
                                            <p:cond delay="0"/>
                                          </p:stCondLst>
                                        </p:cTn>
                                        <p:tgtEl>
                                          <p:spTgt spid="720"/>
                                        </p:tgtEl>
                                        <p:attrNameLst>
                                          <p:attrName>style.visibility</p:attrName>
                                        </p:attrNameLst>
                                      </p:cBhvr>
                                      <p:to>
                                        <p:strVal val="visible"/>
                                      </p:to>
                                    </p:set>
                                    <p:animEffect filter="fade" transition="in">
                                      <p:cBhvr additive="repl">
                                        <p:cTn id="220" dur="1000"/>
                                        <p:tgtEl>
                                          <p:spTgt spid="720"/>
                                        </p:tgtEl>
                                      </p:cBhvr>
                                    </p:animEffect>
                                    <p:anim calcmode="lin" valueType="num">
                                      <p:cBhvr additive="repl">
                                        <p:cTn id="221" dur="1000" fill="hold"/>
                                        <p:tgtEl>
                                          <p:spTgt spid="720"/>
                                        </p:tgtEl>
                                        <p:attrNameLst>
                                          <p:attrName>ppt_x</p:attrName>
                                        </p:attrNameLst>
                                      </p:cBhvr>
                                      <p:tavLst>
                                        <p:tav tm="0">
                                          <p:val>
                                            <p:strVal val="#ppt_x"/>
                                          </p:val>
                                        </p:tav>
                                        <p:tav tm="100000">
                                          <p:val>
                                            <p:strVal val="#ppt_x"/>
                                          </p:val>
                                        </p:tav>
                                      </p:tavLst>
                                    </p:anim>
                                    <p:anim calcmode="lin" valueType="num">
                                      <p:cBhvr additive="repl">
                                        <p:cTn id="222" dur="1000" fill="hold"/>
                                        <p:tgtEl>
                                          <p:spTgt spid="720"/>
                                        </p:tgtEl>
                                        <p:attrNameLst>
                                          <p:attrName>ppt_y</p:attrName>
                                        </p:attrNameLst>
                                      </p:cBhvr>
                                      <p:tavLst>
                                        <p:tav tm="0">
                                          <p:val>
                                            <p:strVal val="#ppt_y+.1"/>
                                          </p:val>
                                        </p:tav>
                                        <p:tav tm="100000">
                                          <p:val>
                                            <p:strVal val="#ppt_y"/>
                                          </p:val>
                                        </p:tav>
                                      </p:tavLst>
                                    </p:anim>
                                  </p:childTnLst>
                                </p:cTn>
                              </p:par>
                            </p:childTnLst>
                          </p:cTn>
                        </p:par>
                        <p:par>
                          <p:cTn id="223" fill="hold">
                            <p:stCondLst>
                              <p:cond delay="7500"/>
                            </p:stCondLst>
                            <p:childTnLst>
                              <p:par>
                                <p:cTn id="224" nodeType="afterEffect" fill="hold" presetClass="entr" presetID="22" presetSubtype="1">
                                  <p:stCondLst>
                                    <p:cond delay="0"/>
                                  </p:stCondLst>
                                  <p:childTnLst>
                                    <p:set>
                                      <p:cBhvr>
                                        <p:cTn id="225" dur="1" fill="hold">
                                          <p:stCondLst>
                                            <p:cond delay="0"/>
                                          </p:stCondLst>
                                        </p:cTn>
                                        <p:tgtEl>
                                          <p:spTgt spid="-1"/>
                                        </p:tgtEl>
                                        <p:attrNameLst>
                                          <p:attrName>style.visibility</p:attrName>
                                        </p:attrNameLst>
                                      </p:cBhvr>
                                      <p:to>
                                        <p:strVal val="visible"/>
                                      </p:to>
                                    </p:set>
                                    <p:animEffect filter="wipe(up)" transition="in">
                                      <p:cBhvr additive="repl">
                                        <p:cTn id="226" dur="500"/>
                                        <p:tgtEl>
                                          <p:spTgt spid="-1"/>
                                        </p:tgtEl>
                                      </p:cBhvr>
                                    </p:animEffect>
                                  </p:childTnLst>
                                </p:cTn>
                              </p:par>
                            </p:childTnLst>
                          </p:cTn>
                        </p:par>
                        <p:par>
                          <p:cTn id="227" fill="hold">
                            <p:stCondLst>
                              <p:cond delay="8000"/>
                            </p:stCondLst>
                            <p:childTnLst>
                              <p:par>
                                <p:cTn id="228" nodeType="afterEffect" fill="hold" presetClass="entr" presetID="53">
                                  <p:stCondLst>
                                    <p:cond delay="0"/>
                                  </p:stCondLst>
                                  <p:childTnLst>
                                    <p:set>
                                      <p:cBhvr>
                                        <p:cTn id="229" dur="1" fill="hold">
                                          <p:stCondLst>
                                            <p:cond delay="0"/>
                                          </p:stCondLst>
                                        </p:cTn>
                                        <p:tgtEl>
                                          <p:spTgt spid="725"/>
                                        </p:tgtEl>
                                        <p:attrNameLst>
                                          <p:attrName>style.visibility</p:attrName>
                                        </p:attrNameLst>
                                      </p:cBhvr>
                                      <p:to>
                                        <p:strVal val="visible"/>
                                      </p:to>
                                    </p:set>
                                    <p:anim calcmode="lin" valueType="num">
                                      <p:cBhvr additive="repl">
                                        <p:cTn id="230" dur="500" fill="hold"/>
                                        <p:tgtEl>
                                          <p:spTgt spid="725"/>
                                        </p:tgtEl>
                                        <p:attrNameLst>
                                          <p:attrName/>
                                        </p:attrNameLst>
                                      </p:cBhvr>
                                      <p:tavLst>
                                        <p:tav tm="0">
                                          <p:val>
                                            <p:strVal val="0"/>
                                          </p:val>
                                        </p:tav>
                                        <p:tav tm="100000">
                                          <p:val>
                                            <p:strVal val="#ppt_w"/>
                                          </p:val>
                                        </p:tav>
                                      </p:tavLst>
                                    </p:anim>
                                    <p:anim calcmode="lin" valueType="num">
                                      <p:cBhvr additive="repl">
                                        <p:cTn id="231" dur="500" fill="hold"/>
                                        <p:tgtEl>
                                          <p:spTgt spid="725"/>
                                        </p:tgtEl>
                                        <p:attrNameLst>
                                          <p:attrName/>
                                        </p:attrNameLst>
                                      </p:cBhvr>
                                      <p:tavLst>
                                        <p:tav tm="0">
                                          <p:val>
                                            <p:strVal val="0"/>
                                          </p:val>
                                        </p:tav>
                                        <p:tav tm="100000">
                                          <p:val>
                                            <p:strVal val="#ppt_h"/>
                                          </p:val>
                                        </p:tav>
                                      </p:tavLst>
                                    </p:anim>
                                    <p:animEffect filter="fade" transition="in">
                                      <p:cBhvr additive="repl">
                                        <p:cTn id="232" dur="500"/>
                                        <p:tgtEl>
                                          <p:spTgt spid="725"/>
                                        </p:tgtEl>
                                      </p:cBhvr>
                                    </p:animEffect>
                                  </p:childTnLst>
                                </p:cTn>
                              </p:par>
                            </p:childTnLst>
                          </p:cTn>
                        </p:par>
                        <p:par>
                          <p:cTn id="233" fill="hold">
                            <p:stCondLst>
                              <p:cond delay="8500"/>
                            </p:stCondLst>
                            <p:childTnLst>
                              <p:par>
                                <p:cTn id="234" nodeType="afterEffect" fill="hold" presetClass="entr" presetID="23" presetSubtype="16">
                                  <p:stCondLst>
                                    <p:cond delay="0"/>
                                  </p:stCondLst>
                                  <p:childTnLst>
                                    <p:set>
                                      <p:cBhvr>
                                        <p:cTn id="235" dur="1" fill="hold">
                                          <p:stCondLst>
                                            <p:cond delay="0"/>
                                          </p:stCondLst>
                                        </p:cTn>
                                        <p:tgtEl>
                                          <p:spTgt spid="-1"/>
                                        </p:tgtEl>
                                        <p:attrNameLst>
                                          <p:attrName>style.visibility</p:attrName>
                                        </p:attrNameLst>
                                      </p:cBhvr>
                                      <p:to>
                                        <p:strVal val="visible"/>
                                      </p:to>
                                    </p:set>
                                    <p:anim calcmode="lin" valueType="num">
                                      <p:cBhvr additive="repl">
                                        <p:cTn id="236" dur="500" fill="hold"/>
                                        <p:tgtEl>
                                          <p:spTgt spid="-1"/>
                                        </p:tgtEl>
                                        <p:attrNameLst>
                                          <p:attrName/>
                                        </p:attrNameLst>
                                      </p:cBhvr>
                                      <p:tavLst>
                                        <p:tav tm="0">
                                          <p:val>
                                            <p:strVal val="0"/>
                                          </p:val>
                                        </p:tav>
                                        <p:tav tm="100000">
                                          <p:val>
                                            <p:strVal val="#ppt_w"/>
                                          </p:val>
                                        </p:tav>
                                      </p:tavLst>
                                    </p:anim>
                                    <p:anim calcmode="lin" valueType="num">
                                      <p:cBhvr additive="repl">
                                        <p:cTn id="237" dur="500" fill="hold"/>
                                        <p:tgtEl>
                                          <p:spTgt spid="-1"/>
                                        </p:tgtEl>
                                        <p:attrNameLst>
                                          <p:attrName/>
                                        </p:attrNameLst>
                                      </p:cBhvr>
                                      <p:tavLst>
                                        <p:tav tm="0">
                                          <p:val>
                                            <p:strVal val="0"/>
                                          </p:val>
                                        </p:tav>
                                        <p:tav tm="100000">
                                          <p:val>
                                            <p:strVal val="#ppt_h"/>
                                          </p:val>
                                        </p:tav>
                                      </p:tavLst>
                                    </p:anim>
                                  </p:childTnLst>
                                </p:cTn>
                              </p:par>
                            </p:childTnLst>
                          </p:cTn>
                        </p:par>
                        <p:par>
                          <p:cTn id="238" fill="hold">
                            <p:stCondLst>
                              <p:cond delay="9000"/>
                            </p:stCondLst>
                            <p:childTnLst>
                              <p:par>
                                <p:cTn id="239" nodeType="afterEffect" fill="hold" presetClass="entr" presetID="42">
                                  <p:stCondLst>
                                    <p:cond delay="0"/>
                                  </p:stCondLst>
                                  <p:childTnLst>
                                    <p:set>
                                      <p:cBhvr>
                                        <p:cTn id="240" dur="1" fill="hold">
                                          <p:stCondLst>
                                            <p:cond delay="0"/>
                                          </p:stCondLst>
                                        </p:cTn>
                                        <p:tgtEl>
                                          <p:spTgt spid="719"/>
                                        </p:tgtEl>
                                        <p:attrNameLst>
                                          <p:attrName>style.visibility</p:attrName>
                                        </p:attrNameLst>
                                      </p:cBhvr>
                                      <p:to>
                                        <p:strVal val="visible"/>
                                      </p:to>
                                    </p:set>
                                    <p:animEffect filter="fade" transition="in">
                                      <p:cBhvr additive="repl">
                                        <p:cTn id="241" dur="1000"/>
                                        <p:tgtEl>
                                          <p:spTgt spid="719"/>
                                        </p:tgtEl>
                                      </p:cBhvr>
                                    </p:animEffect>
                                    <p:anim calcmode="lin" valueType="num">
                                      <p:cBhvr additive="repl">
                                        <p:cTn id="242" dur="1000" fill="hold"/>
                                        <p:tgtEl>
                                          <p:spTgt spid="719"/>
                                        </p:tgtEl>
                                        <p:attrNameLst>
                                          <p:attrName>ppt_x</p:attrName>
                                        </p:attrNameLst>
                                      </p:cBhvr>
                                      <p:tavLst>
                                        <p:tav tm="0">
                                          <p:val>
                                            <p:strVal val="#ppt_x"/>
                                          </p:val>
                                        </p:tav>
                                        <p:tav tm="100000">
                                          <p:val>
                                            <p:strVal val="#ppt_x"/>
                                          </p:val>
                                        </p:tav>
                                      </p:tavLst>
                                    </p:anim>
                                    <p:anim calcmode="lin" valueType="num">
                                      <p:cBhvr additive="repl">
                                        <p:cTn id="243" dur="1000" fill="hold"/>
                                        <p:tgtEl>
                                          <p:spTgt spid="719"/>
                                        </p:tgtEl>
                                        <p:attrNameLst>
                                          <p:attrName>ppt_y</p:attrName>
                                        </p:attrNameLst>
                                      </p:cBhvr>
                                      <p:tavLst>
                                        <p:tav tm="0">
                                          <p:val>
                                            <p:strVal val="#ppt_y+.1"/>
                                          </p:val>
                                        </p:tav>
                                        <p:tav tm="100000">
                                          <p:val>
                                            <p:strVal val="#ppt_y"/>
                                          </p:val>
                                        </p:tav>
                                      </p:tavLst>
                                    </p:anim>
                                  </p:childTnLst>
                                </p:cTn>
                              </p:par>
                            </p:childTnLst>
                          </p:cTn>
                        </p:par>
                        <p:par>
                          <p:cTn id="244" fill="hold">
                            <p:stCondLst>
                              <p:cond delay="10000"/>
                            </p:stCondLst>
                            <p:childTnLst>
                              <p:par>
                                <p:cTn id="245" nodeType="afterEffect" fill="hold" presetClass="entr" presetID="22" presetSubtype="1">
                                  <p:stCondLst>
                                    <p:cond delay="0"/>
                                  </p:stCondLst>
                                  <p:childTnLst>
                                    <p:set>
                                      <p:cBhvr>
                                        <p:cTn id="246" dur="1" fill="hold">
                                          <p:stCondLst>
                                            <p:cond delay="0"/>
                                          </p:stCondLst>
                                        </p:cTn>
                                        <p:tgtEl>
                                          <p:spTgt spid="-1"/>
                                        </p:tgtEl>
                                        <p:attrNameLst>
                                          <p:attrName>style.visibility</p:attrName>
                                        </p:attrNameLst>
                                      </p:cBhvr>
                                      <p:to>
                                        <p:strVal val="visible"/>
                                      </p:to>
                                    </p:set>
                                    <p:animEffect filter="wipe(up)" transition="in">
                                      <p:cBhvr additive="repl">
                                        <p:cTn id="247" dur="500"/>
                                        <p:tgtEl>
                                          <p:spTgt spid="-1"/>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a:blip r:embed="rId1"/>
          <a:stretch>
            <a:fillRect/>
          </a:stretch>
        </a:blipFill>
      </p:bgPr>
    </p:bg>
    <p:spTree>
      <p:nvGrpSpPr>
        <p:cNvPr id="1" name=""/>
        <p:cNvGrpSpPr/>
        <p:nvPr/>
      </p:nvGrpSpPr>
      <p:grpSpPr>
        <a:xfrm>
          <a:off x="0" y="0"/>
          <a:ext cx="0" cy="0"/>
          <a:chOff x="0" y="0"/>
          <a:chExt cx="0" cy="0"/>
        </a:xfrm>
      </p:grpSpPr>
      <p:sp>
        <p:nvSpPr>
          <p:cNvPr id="743" name="CustomShape 1"/>
          <p:cNvSpPr/>
          <p:nvPr/>
        </p:nvSpPr>
        <p:spPr>
          <a:xfrm>
            <a:off x="0" y="1028880"/>
            <a:ext cx="12191760" cy="5829120"/>
          </a:xfrm>
          <a:prstGeom prst="rect">
            <a:avLst/>
          </a:prstGeom>
          <a:solidFill>
            <a:srgbClr val="0d0d0d">
              <a:alpha val="75000"/>
            </a:srgbClr>
          </a:solidFill>
          <a:ln w="12600">
            <a:solidFill>
              <a:srgbClr val="000000"/>
            </a:solidFill>
            <a:round/>
          </a:ln>
        </p:spPr>
        <p:style>
          <a:lnRef idx="0"/>
          <a:fillRef idx="0"/>
          <a:effectRef idx="0"/>
          <a:fontRef idx="minor"/>
        </p:style>
      </p:sp>
      <p:sp>
        <p:nvSpPr>
          <p:cNvPr id="744" name="CustomShape 2"/>
          <p:cNvSpPr/>
          <p:nvPr/>
        </p:nvSpPr>
        <p:spPr>
          <a:xfrm flipH="1">
            <a:off x="4739760" y="4947840"/>
            <a:ext cx="1519920" cy="589680"/>
          </a:xfrm>
          <a:custGeom>
            <a:avLst/>
            <a:gdLst/>
            <a:ahLst/>
            <a:rect l="l" t="t" r="r" b="b"/>
            <a:pathLst>
              <a:path w="149" h="58">
                <a:moveTo>
                  <a:pt x="149" y="2"/>
                </a:moveTo>
                <a:cubicBezTo>
                  <a:pt x="149" y="1"/>
                  <a:pt x="149" y="0"/>
                  <a:pt x="148" y="0"/>
                </a:cubicBezTo>
                <a:cubicBezTo>
                  <a:pt x="21" y="0"/>
                  <a:pt x="21" y="0"/>
                  <a:pt x="21" y="0"/>
                </a:cubicBezTo>
                <a:cubicBezTo>
                  <a:pt x="20" y="0"/>
                  <a:pt x="19" y="1"/>
                  <a:pt x="18" y="2"/>
                </a:cubicBezTo>
                <a:cubicBezTo>
                  <a:pt x="1" y="28"/>
                  <a:pt x="1" y="28"/>
                  <a:pt x="1" y="28"/>
                </a:cubicBezTo>
                <a:cubicBezTo>
                  <a:pt x="0" y="28"/>
                  <a:pt x="0" y="30"/>
                  <a:pt x="1" y="31"/>
                </a:cubicBezTo>
                <a:cubicBezTo>
                  <a:pt x="18" y="57"/>
                  <a:pt x="18" y="57"/>
                  <a:pt x="18" y="57"/>
                </a:cubicBezTo>
                <a:cubicBezTo>
                  <a:pt x="19" y="57"/>
                  <a:pt x="20" y="58"/>
                  <a:pt x="21" y="58"/>
                </a:cubicBezTo>
                <a:cubicBezTo>
                  <a:pt x="148" y="58"/>
                  <a:pt x="148" y="58"/>
                  <a:pt x="148" y="58"/>
                </a:cubicBezTo>
                <a:cubicBezTo>
                  <a:pt x="149" y="58"/>
                  <a:pt x="149" y="57"/>
                  <a:pt x="149" y="56"/>
                </a:cubicBezTo>
                <a:lnTo>
                  <a:pt x="149" y="2"/>
                </a:lnTo>
                <a:close/>
              </a:path>
            </a:pathLst>
          </a:custGeom>
          <a:solidFill>
            <a:srgbClr val="5b9bd5"/>
          </a:solidFill>
          <a:ln w="9360">
            <a:noFill/>
          </a:ln>
        </p:spPr>
        <p:style>
          <a:lnRef idx="0"/>
          <a:fillRef idx="0"/>
          <a:effectRef idx="0"/>
          <a:fontRef idx="minor"/>
        </p:style>
      </p:sp>
      <p:sp>
        <p:nvSpPr>
          <p:cNvPr id="745" name="CustomShape 3"/>
          <p:cNvSpPr/>
          <p:nvPr/>
        </p:nvSpPr>
        <p:spPr>
          <a:xfrm flipH="1">
            <a:off x="4656600" y="5482800"/>
            <a:ext cx="806040" cy="1100160"/>
          </a:xfrm>
          <a:custGeom>
            <a:avLst/>
            <a:gdLst/>
            <a:ahLst/>
            <a:rect l="l" t="t" r="r" b="b"/>
            <a:pathLst>
              <a:path w="79" h="99">
                <a:moveTo>
                  <a:pt x="39" y="0"/>
                </a:moveTo>
                <a:cubicBezTo>
                  <a:pt x="17" y="0"/>
                  <a:pt x="0" y="5"/>
                  <a:pt x="0" y="12"/>
                </a:cubicBezTo>
                <a:cubicBezTo>
                  <a:pt x="0" y="87"/>
                  <a:pt x="0" y="87"/>
                  <a:pt x="0" y="87"/>
                </a:cubicBezTo>
                <a:cubicBezTo>
                  <a:pt x="0" y="94"/>
                  <a:pt x="17" y="99"/>
                  <a:pt x="39" y="99"/>
                </a:cubicBezTo>
                <a:cubicBezTo>
                  <a:pt x="61" y="99"/>
                  <a:pt x="79" y="94"/>
                  <a:pt x="79" y="87"/>
                </a:cubicBezTo>
                <a:cubicBezTo>
                  <a:pt x="79" y="12"/>
                  <a:pt x="79" y="12"/>
                  <a:pt x="79" y="12"/>
                </a:cubicBezTo>
                <a:cubicBezTo>
                  <a:pt x="79" y="5"/>
                  <a:pt x="61" y="0"/>
                  <a:pt x="39" y="0"/>
                </a:cubicBezTo>
                <a:close/>
              </a:path>
            </a:pathLst>
          </a:custGeom>
          <a:gradFill>
            <a:gsLst>
              <a:gs pos="0">
                <a:srgbClr val="bfbfbf"/>
              </a:gs>
              <a:gs pos="50000">
                <a:srgbClr val="d9d9d9"/>
              </a:gs>
              <a:gs pos="100000">
                <a:srgbClr val="bfbfbf"/>
              </a:gs>
            </a:gsLst>
            <a:lin ang="10800000"/>
          </a:gradFill>
          <a:ln w="9360">
            <a:noFill/>
          </a:ln>
        </p:spPr>
        <p:style>
          <a:lnRef idx="0"/>
          <a:fillRef idx="0"/>
          <a:effectRef idx="0"/>
          <a:fontRef idx="minor"/>
        </p:style>
      </p:sp>
      <p:sp>
        <p:nvSpPr>
          <p:cNvPr id="746" name="CustomShape 4"/>
          <p:cNvSpPr/>
          <p:nvPr/>
        </p:nvSpPr>
        <p:spPr>
          <a:xfrm flipH="1">
            <a:off x="4656600" y="5482800"/>
            <a:ext cx="806040" cy="265680"/>
          </a:xfrm>
          <a:prstGeom prst="ellipse">
            <a:avLst/>
          </a:prstGeom>
          <a:solidFill>
            <a:srgbClr val="808080"/>
          </a:solidFill>
          <a:ln w="9360">
            <a:noFill/>
          </a:ln>
        </p:spPr>
        <p:style>
          <a:lnRef idx="0"/>
          <a:fillRef idx="0"/>
          <a:effectRef idx="0"/>
          <a:fontRef idx="minor"/>
        </p:style>
      </p:sp>
      <p:sp>
        <p:nvSpPr>
          <p:cNvPr id="747" name="CustomShape 5"/>
          <p:cNvSpPr/>
          <p:nvPr/>
        </p:nvSpPr>
        <p:spPr>
          <a:xfrm flipH="1">
            <a:off x="4739760" y="4854960"/>
            <a:ext cx="642960" cy="825840"/>
          </a:xfrm>
          <a:custGeom>
            <a:avLst/>
            <a:gdLst/>
            <a:ahLst/>
            <a:rect l="l" t="t" r="r" b="b"/>
            <a:pathLst>
              <a:path w="63" h="81">
                <a:moveTo>
                  <a:pt x="31" y="0"/>
                </a:moveTo>
                <a:cubicBezTo>
                  <a:pt x="14" y="0"/>
                  <a:pt x="0" y="4"/>
                  <a:pt x="0" y="10"/>
                </a:cubicBezTo>
                <a:cubicBezTo>
                  <a:pt x="0" y="71"/>
                  <a:pt x="0" y="71"/>
                  <a:pt x="0" y="71"/>
                </a:cubicBezTo>
                <a:cubicBezTo>
                  <a:pt x="0" y="76"/>
                  <a:pt x="14" y="81"/>
                  <a:pt x="31" y="81"/>
                </a:cubicBezTo>
                <a:cubicBezTo>
                  <a:pt x="49" y="81"/>
                  <a:pt x="63" y="76"/>
                  <a:pt x="63" y="71"/>
                </a:cubicBezTo>
                <a:cubicBezTo>
                  <a:pt x="63" y="10"/>
                  <a:pt x="63" y="10"/>
                  <a:pt x="63" y="10"/>
                </a:cubicBezTo>
                <a:cubicBezTo>
                  <a:pt x="63" y="4"/>
                  <a:pt x="49" y="0"/>
                  <a:pt x="31" y="0"/>
                </a:cubicBezTo>
                <a:close/>
              </a:path>
            </a:pathLst>
          </a:custGeom>
          <a:gradFill>
            <a:gsLst>
              <a:gs pos="0">
                <a:srgbClr val="1f4e79"/>
              </a:gs>
              <a:gs pos="100000">
                <a:srgbClr val="9dc3e6"/>
              </a:gs>
            </a:gsLst>
            <a:lin ang="0"/>
          </a:gradFill>
          <a:ln w="9360">
            <a:noFill/>
          </a:ln>
        </p:spPr>
        <p:style>
          <a:lnRef idx="0"/>
          <a:fillRef idx="0"/>
          <a:effectRef idx="0"/>
          <a:fontRef idx="minor"/>
        </p:style>
      </p:sp>
      <p:sp>
        <p:nvSpPr>
          <p:cNvPr id="748" name="CustomShape 6"/>
          <p:cNvSpPr/>
          <p:nvPr/>
        </p:nvSpPr>
        <p:spPr>
          <a:xfrm flipH="1">
            <a:off x="4739760" y="4854960"/>
            <a:ext cx="642960" cy="193680"/>
          </a:xfrm>
          <a:prstGeom prst="ellipse">
            <a:avLst/>
          </a:prstGeom>
          <a:solidFill>
            <a:srgbClr val="2e75b6"/>
          </a:solidFill>
          <a:ln w="9360">
            <a:noFill/>
          </a:ln>
        </p:spPr>
        <p:style>
          <a:lnRef idx="0"/>
          <a:fillRef idx="0"/>
          <a:effectRef idx="0"/>
          <a:fontRef idx="minor"/>
        </p:style>
      </p:sp>
      <p:sp>
        <p:nvSpPr>
          <p:cNvPr id="749" name="CustomShape 7"/>
          <p:cNvSpPr/>
          <p:nvPr/>
        </p:nvSpPr>
        <p:spPr>
          <a:xfrm flipH="1">
            <a:off x="3851640" y="4114080"/>
            <a:ext cx="1519920" cy="589680"/>
          </a:xfrm>
          <a:custGeom>
            <a:avLst/>
            <a:gdLst/>
            <a:ahLst/>
            <a:rect l="l" t="t" r="r" b="b"/>
            <a:pathLst>
              <a:path w="149" h="58">
                <a:moveTo>
                  <a:pt x="149" y="2"/>
                </a:moveTo>
                <a:cubicBezTo>
                  <a:pt x="149" y="1"/>
                  <a:pt x="148" y="0"/>
                  <a:pt x="148" y="0"/>
                </a:cubicBezTo>
                <a:cubicBezTo>
                  <a:pt x="20" y="0"/>
                  <a:pt x="20" y="0"/>
                  <a:pt x="20" y="0"/>
                </a:cubicBezTo>
                <a:cubicBezTo>
                  <a:pt x="20" y="0"/>
                  <a:pt x="19" y="1"/>
                  <a:pt x="18" y="1"/>
                </a:cubicBezTo>
                <a:cubicBezTo>
                  <a:pt x="1" y="27"/>
                  <a:pt x="1" y="27"/>
                  <a:pt x="1" y="27"/>
                </a:cubicBezTo>
                <a:cubicBezTo>
                  <a:pt x="0" y="28"/>
                  <a:pt x="0" y="29"/>
                  <a:pt x="1" y="30"/>
                </a:cubicBezTo>
                <a:cubicBezTo>
                  <a:pt x="18" y="56"/>
                  <a:pt x="18" y="56"/>
                  <a:pt x="18" y="56"/>
                </a:cubicBezTo>
                <a:cubicBezTo>
                  <a:pt x="19" y="57"/>
                  <a:pt x="20" y="58"/>
                  <a:pt x="20" y="58"/>
                </a:cubicBezTo>
                <a:cubicBezTo>
                  <a:pt x="148" y="58"/>
                  <a:pt x="148" y="58"/>
                  <a:pt x="148" y="58"/>
                </a:cubicBezTo>
                <a:cubicBezTo>
                  <a:pt x="148" y="58"/>
                  <a:pt x="149" y="57"/>
                  <a:pt x="149" y="56"/>
                </a:cubicBezTo>
                <a:lnTo>
                  <a:pt x="149" y="2"/>
                </a:lnTo>
                <a:close/>
              </a:path>
            </a:pathLst>
          </a:custGeom>
          <a:solidFill>
            <a:srgbClr val="ed7d31"/>
          </a:solidFill>
          <a:ln w="9360">
            <a:noFill/>
          </a:ln>
        </p:spPr>
        <p:style>
          <a:lnRef idx="0"/>
          <a:fillRef idx="0"/>
          <a:effectRef idx="0"/>
          <a:fontRef idx="minor"/>
        </p:style>
      </p:sp>
      <p:sp>
        <p:nvSpPr>
          <p:cNvPr id="750" name="CustomShape 8"/>
          <p:cNvSpPr/>
          <p:nvPr/>
        </p:nvSpPr>
        <p:spPr>
          <a:xfrm flipH="1">
            <a:off x="3770280" y="4668840"/>
            <a:ext cx="817200" cy="1914120"/>
          </a:xfrm>
          <a:custGeom>
            <a:avLst/>
            <a:gdLst/>
            <a:ahLst/>
            <a:rect l="l" t="t" r="r" b="b"/>
            <a:pathLst>
              <a:path w="80" h="177">
                <a:moveTo>
                  <a:pt x="40" y="0"/>
                </a:moveTo>
                <a:cubicBezTo>
                  <a:pt x="18" y="0"/>
                  <a:pt x="0" y="5"/>
                  <a:pt x="0" y="12"/>
                </a:cubicBezTo>
                <a:cubicBezTo>
                  <a:pt x="0" y="165"/>
                  <a:pt x="0" y="165"/>
                  <a:pt x="0" y="165"/>
                </a:cubicBezTo>
                <a:cubicBezTo>
                  <a:pt x="0" y="172"/>
                  <a:pt x="18" y="177"/>
                  <a:pt x="40" y="177"/>
                </a:cubicBezTo>
                <a:cubicBezTo>
                  <a:pt x="62" y="177"/>
                  <a:pt x="80" y="172"/>
                  <a:pt x="80" y="165"/>
                </a:cubicBezTo>
                <a:cubicBezTo>
                  <a:pt x="80" y="12"/>
                  <a:pt x="80" y="12"/>
                  <a:pt x="80" y="12"/>
                </a:cubicBezTo>
                <a:cubicBezTo>
                  <a:pt x="80" y="5"/>
                  <a:pt x="62" y="0"/>
                  <a:pt x="40" y="0"/>
                </a:cubicBezTo>
                <a:close/>
              </a:path>
            </a:pathLst>
          </a:custGeom>
          <a:gradFill>
            <a:gsLst>
              <a:gs pos="0">
                <a:srgbClr val="bfbfbf"/>
              </a:gs>
              <a:gs pos="50000">
                <a:srgbClr val="d9d9d9"/>
              </a:gs>
              <a:gs pos="100000">
                <a:srgbClr val="bfbfbf"/>
              </a:gs>
            </a:gsLst>
            <a:lin ang="10800000"/>
          </a:gradFill>
          <a:ln w="9360">
            <a:noFill/>
          </a:ln>
        </p:spPr>
        <p:style>
          <a:lnRef idx="0"/>
          <a:fillRef idx="0"/>
          <a:effectRef idx="0"/>
          <a:fontRef idx="minor"/>
        </p:style>
      </p:sp>
      <p:sp>
        <p:nvSpPr>
          <p:cNvPr id="751" name="CustomShape 9"/>
          <p:cNvSpPr/>
          <p:nvPr/>
        </p:nvSpPr>
        <p:spPr>
          <a:xfrm flipH="1">
            <a:off x="3770280" y="4668840"/>
            <a:ext cx="817200" cy="246600"/>
          </a:xfrm>
          <a:prstGeom prst="ellipse">
            <a:avLst/>
          </a:prstGeom>
          <a:solidFill>
            <a:srgbClr val="808080"/>
          </a:solidFill>
          <a:ln w="9360">
            <a:noFill/>
          </a:ln>
        </p:spPr>
        <p:style>
          <a:lnRef idx="0"/>
          <a:fillRef idx="0"/>
          <a:effectRef idx="0"/>
          <a:fontRef idx="minor"/>
        </p:style>
      </p:sp>
      <p:sp>
        <p:nvSpPr>
          <p:cNvPr id="752" name="CustomShape 10"/>
          <p:cNvSpPr/>
          <p:nvPr/>
        </p:nvSpPr>
        <p:spPr>
          <a:xfrm flipH="1">
            <a:off x="3851640" y="4021200"/>
            <a:ext cx="654480" cy="814680"/>
          </a:xfrm>
          <a:custGeom>
            <a:avLst/>
            <a:gdLst/>
            <a:ahLst/>
            <a:rect l="l" t="t" r="r" b="b"/>
            <a:pathLst>
              <a:path w="64" h="80">
                <a:moveTo>
                  <a:pt x="32" y="0"/>
                </a:moveTo>
                <a:cubicBezTo>
                  <a:pt x="15" y="0"/>
                  <a:pt x="0" y="4"/>
                  <a:pt x="0" y="9"/>
                </a:cubicBezTo>
                <a:cubicBezTo>
                  <a:pt x="0" y="71"/>
                  <a:pt x="0" y="71"/>
                  <a:pt x="0" y="71"/>
                </a:cubicBezTo>
                <a:cubicBezTo>
                  <a:pt x="0" y="76"/>
                  <a:pt x="15" y="80"/>
                  <a:pt x="32" y="80"/>
                </a:cubicBezTo>
                <a:cubicBezTo>
                  <a:pt x="50" y="80"/>
                  <a:pt x="64" y="76"/>
                  <a:pt x="64" y="71"/>
                </a:cubicBezTo>
                <a:cubicBezTo>
                  <a:pt x="64" y="9"/>
                  <a:pt x="64" y="9"/>
                  <a:pt x="64" y="9"/>
                </a:cubicBezTo>
                <a:cubicBezTo>
                  <a:pt x="64" y="4"/>
                  <a:pt x="50" y="0"/>
                  <a:pt x="32" y="0"/>
                </a:cubicBezTo>
                <a:close/>
              </a:path>
            </a:pathLst>
          </a:custGeom>
          <a:gradFill>
            <a:gsLst>
              <a:gs pos="0">
                <a:srgbClr val="c55a11"/>
              </a:gs>
              <a:gs pos="50000">
                <a:srgbClr val="f4b183"/>
              </a:gs>
              <a:gs pos="100000">
                <a:srgbClr val="c55a11"/>
              </a:gs>
            </a:gsLst>
            <a:lin ang="0"/>
          </a:gradFill>
          <a:ln w="9360">
            <a:noFill/>
          </a:ln>
        </p:spPr>
        <p:style>
          <a:lnRef idx="0"/>
          <a:fillRef idx="0"/>
          <a:effectRef idx="0"/>
          <a:fontRef idx="minor"/>
        </p:style>
      </p:sp>
      <p:sp>
        <p:nvSpPr>
          <p:cNvPr id="753" name="CustomShape 11"/>
          <p:cNvSpPr/>
          <p:nvPr/>
        </p:nvSpPr>
        <p:spPr>
          <a:xfrm flipH="1">
            <a:off x="3851640" y="4021200"/>
            <a:ext cx="654480" cy="193680"/>
          </a:xfrm>
          <a:prstGeom prst="ellipse">
            <a:avLst/>
          </a:prstGeom>
          <a:solidFill>
            <a:srgbClr val="c55a11"/>
          </a:solidFill>
          <a:ln w="9360">
            <a:noFill/>
          </a:ln>
        </p:spPr>
        <p:style>
          <a:lnRef idx="0"/>
          <a:fillRef idx="0"/>
          <a:effectRef idx="0"/>
          <a:fontRef idx="minor"/>
        </p:style>
      </p:sp>
      <p:sp>
        <p:nvSpPr>
          <p:cNvPr id="754" name="CustomShape 12"/>
          <p:cNvSpPr/>
          <p:nvPr/>
        </p:nvSpPr>
        <p:spPr>
          <a:xfrm flipH="1">
            <a:off x="2963880" y="3286800"/>
            <a:ext cx="1519920" cy="581400"/>
          </a:xfrm>
          <a:custGeom>
            <a:avLst/>
            <a:gdLst/>
            <a:ahLst/>
            <a:rect l="l" t="t" r="r" b="b"/>
            <a:pathLst>
              <a:path w="149" h="57">
                <a:moveTo>
                  <a:pt x="149" y="2"/>
                </a:moveTo>
                <a:cubicBezTo>
                  <a:pt x="149" y="1"/>
                  <a:pt x="148" y="0"/>
                  <a:pt x="147" y="0"/>
                </a:cubicBezTo>
                <a:cubicBezTo>
                  <a:pt x="20" y="0"/>
                  <a:pt x="20" y="0"/>
                  <a:pt x="20" y="0"/>
                </a:cubicBezTo>
                <a:cubicBezTo>
                  <a:pt x="19" y="0"/>
                  <a:pt x="18" y="0"/>
                  <a:pt x="18" y="1"/>
                </a:cubicBezTo>
                <a:cubicBezTo>
                  <a:pt x="0" y="27"/>
                  <a:pt x="0" y="27"/>
                  <a:pt x="0" y="27"/>
                </a:cubicBezTo>
                <a:cubicBezTo>
                  <a:pt x="0" y="28"/>
                  <a:pt x="0" y="29"/>
                  <a:pt x="0" y="30"/>
                </a:cubicBezTo>
                <a:cubicBezTo>
                  <a:pt x="18" y="56"/>
                  <a:pt x="18" y="56"/>
                  <a:pt x="18" y="56"/>
                </a:cubicBezTo>
                <a:cubicBezTo>
                  <a:pt x="18" y="57"/>
                  <a:pt x="19" y="57"/>
                  <a:pt x="20" y="57"/>
                </a:cubicBezTo>
                <a:cubicBezTo>
                  <a:pt x="147" y="57"/>
                  <a:pt x="147" y="57"/>
                  <a:pt x="147" y="57"/>
                </a:cubicBezTo>
                <a:cubicBezTo>
                  <a:pt x="148" y="57"/>
                  <a:pt x="149" y="56"/>
                  <a:pt x="149" y="55"/>
                </a:cubicBezTo>
                <a:lnTo>
                  <a:pt x="149" y="2"/>
                </a:lnTo>
                <a:close/>
              </a:path>
            </a:pathLst>
          </a:custGeom>
          <a:solidFill>
            <a:srgbClr val="a5a5a5"/>
          </a:solidFill>
          <a:ln w="9360">
            <a:noFill/>
          </a:ln>
        </p:spPr>
        <p:style>
          <a:lnRef idx="0"/>
          <a:fillRef idx="0"/>
          <a:effectRef idx="0"/>
          <a:fontRef idx="minor"/>
        </p:style>
      </p:sp>
      <p:sp>
        <p:nvSpPr>
          <p:cNvPr id="755" name="CustomShape 13"/>
          <p:cNvSpPr/>
          <p:nvPr/>
        </p:nvSpPr>
        <p:spPr>
          <a:xfrm flipH="1">
            <a:off x="2882160" y="3826800"/>
            <a:ext cx="817200" cy="2766960"/>
          </a:xfrm>
          <a:custGeom>
            <a:avLst/>
            <a:gdLst/>
            <a:ahLst/>
            <a:rect l="l" t="t" r="r" b="b"/>
            <a:pathLst>
              <a:path w="80" h="256">
                <a:moveTo>
                  <a:pt x="40" y="0"/>
                </a:moveTo>
                <a:cubicBezTo>
                  <a:pt x="18" y="0"/>
                  <a:pt x="0" y="6"/>
                  <a:pt x="0" y="12"/>
                </a:cubicBezTo>
                <a:cubicBezTo>
                  <a:pt x="0" y="244"/>
                  <a:pt x="0" y="244"/>
                  <a:pt x="0" y="244"/>
                </a:cubicBezTo>
                <a:cubicBezTo>
                  <a:pt x="0" y="251"/>
                  <a:pt x="18" y="256"/>
                  <a:pt x="40" y="256"/>
                </a:cubicBezTo>
                <a:cubicBezTo>
                  <a:pt x="62" y="256"/>
                  <a:pt x="80" y="251"/>
                  <a:pt x="80" y="244"/>
                </a:cubicBezTo>
                <a:cubicBezTo>
                  <a:pt x="80" y="12"/>
                  <a:pt x="80" y="12"/>
                  <a:pt x="80" y="12"/>
                </a:cubicBezTo>
                <a:cubicBezTo>
                  <a:pt x="80" y="6"/>
                  <a:pt x="62" y="0"/>
                  <a:pt x="40" y="0"/>
                </a:cubicBezTo>
                <a:close/>
              </a:path>
            </a:pathLst>
          </a:custGeom>
          <a:gradFill>
            <a:gsLst>
              <a:gs pos="0">
                <a:srgbClr val="bfbfbf"/>
              </a:gs>
              <a:gs pos="50000">
                <a:srgbClr val="d9d9d9"/>
              </a:gs>
              <a:gs pos="100000">
                <a:srgbClr val="bfbfbf"/>
              </a:gs>
            </a:gsLst>
            <a:lin ang="10800000"/>
          </a:gradFill>
          <a:ln w="9360">
            <a:noFill/>
          </a:ln>
        </p:spPr>
        <p:style>
          <a:lnRef idx="0"/>
          <a:fillRef idx="0"/>
          <a:effectRef idx="0"/>
          <a:fontRef idx="minor"/>
        </p:style>
      </p:sp>
      <p:sp>
        <p:nvSpPr>
          <p:cNvPr id="756" name="CustomShape 14"/>
          <p:cNvSpPr/>
          <p:nvPr/>
        </p:nvSpPr>
        <p:spPr>
          <a:xfrm flipH="1">
            <a:off x="2882160" y="3826800"/>
            <a:ext cx="817200" cy="258480"/>
          </a:xfrm>
          <a:prstGeom prst="ellipse">
            <a:avLst/>
          </a:prstGeom>
          <a:solidFill>
            <a:srgbClr val="808080"/>
          </a:solidFill>
          <a:ln w="9360">
            <a:noFill/>
          </a:ln>
        </p:spPr>
        <p:style>
          <a:lnRef idx="0"/>
          <a:fillRef idx="0"/>
          <a:effectRef idx="0"/>
          <a:fontRef idx="minor"/>
        </p:style>
      </p:sp>
      <p:sp>
        <p:nvSpPr>
          <p:cNvPr id="757" name="CustomShape 15"/>
          <p:cNvSpPr/>
          <p:nvPr/>
        </p:nvSpPr>
        <p:spPr>
          <a:xfrm flipH="1">
            <a:off x="2963880" y="3185640"/>
            <a:ext cx="654480" cy="825840"/>
          </a:xfrm>
          <a:custGeom>
            <a:avLst/>
            <a:gdLst/>
            <a:ahLst/>
            <a:rect l="l" t="t" r="r" b="b"/>
            <a:pathLst>
              <a:path w="64" h="81">
                <a:moveTo>
                  <a:pt x="32" y="0"/>
                </a:moveTo>
                <a:cubicBezTo>
                  <a:pt x="14" y="0"/>
                  <a:pt x="0" y="5"/>
                  <a:pt x="0" y="10"/>
                </a:cubicBezTo>
                <a:cubicBezTo>
                  <a:pt x="0" y="72"/>
                  <a:pt x="0" y="72"/>
                  <a:pt x="0" y="72"/>
                </a:cubicBezTo>
                <a:cubicBezTo>
                  <a:pt x="0" y="77"/>
                  <a:pt x="14" y="81"/>
                  <a:pt x="32" y="81"/>
                </a:cubicBezTo>
                <a:cubicBezTo>
                  <a:pt x="50" y="81"/>
                  <a:pt x="64" y="77"/>
                  <a:pt x="64" y="72"/>
                </a:cubicBezTo>
                <a:cubicBezTo>
                  <a:pt x="64" y="10"/>
                  <a:pt x="64" y="10"/>
                  <a:pt x="64" y="10"/>
                </a:cubicBezTo>
                <a:cubicBezTo>
                  <a:pt x="64" y="5"/>
                  <a:pt x="50" y="0"/>
                  <a:pt x="32" y="0"/>
                </a:cubicBezTo>
                <a:close/>
              </a:path>
            </a:pathLst>
          </a:custGeom>
          <a:gradFill>
            <a:gsLst>
              <a:gs pos="0">
                <a:srgbClr val="7c7c7c"/>
              </a:gs>
              <a:gs pos="50000">
                <a:srgbClr val="c9c9c9"/>
              </a:gs>
              <a:gs pos="100000">
                <a:srgbClr val="7c7c7c"/>
              </a:gs>
            </a:gsLst>
            <a:lin ang="0"/>
          </a:gradFill>
          <a:ln w="9360">
            <a:noFill/>
          </a:ln>
        </p:spPr>
        <p:style>
          <a:lnRef idx="0"/>
          <a:fillRef idx="0"/>
          <a:effectRef idx="0"/>
          <a:fontRef idx="minor"/>
        </p:style>
      </p:sp>
      <p:sp>
        <p:nvSpPr>
          <p:cNvPr id="758" name="CustomShape 16"/>
          <p:cNvSpPr/>
          <p:nvPr/>
        </p:nvSpPr>
        <p:spPr>
          <a:xfrm flipH="1">
            <a:off x="2963880" y="3185640"/>
            <a:ext cx="654480" cy="204840"/>
          </a:xfrm>
          <a:prstGeom prst="ellipse">
            <a:avLst/>
          </a:prstGeom>
          <a:solidFill>
            <a:srgbClr val="7c7c7c"/>
          </a:solidFill>
          <a:ln w="9360">
            <a:noFill/>
          </a:ln>
        </p:spPr>
        <p:style>
          <a:lnRef idx="0"/>
          <a:fillRef idx="0"/>
          <a:effectRef idx="0"/>
          <a:fontRef idx="minor"/>
        </p:style>
      </p:sp>
      <p:sp>
        <p:nvSpPr>
          <p:cNvPr id="759" name="CustomShape 17"/>
          <p:cNvSpPr/>
          <p:nvPr/>
        </p:nvSpPr>
        <p:spPr>
          <a:xfrm flipH="1">
            <a:off x="2067480" y="2421720"/>
            <a:ext cx="1519920" cy="592560"/>
          </a:xfrm>
          <a:custGeom>
            <a:avLst/>
            <a:gdLst/>
            <a:ahLst/>
            <a:rect l="l" t="t" r="r" b="b"/>
            <a:pathLst>
              <a:path w="149" h="58">
                <a:moveTo>
                  <a:pt x="149" y="2"/>
                </a:moveTo>
                <a:cubicBezTo>
                  <a:pt x="149" y="1"/>
                  <a:pt x="148" y="0"/>
                  <a:pt x="147" y="0"/>
                </a:cubicBezTo>
                <a:cubicBezTo>
                  <a:pt x="20" y="0"/>
                  <a:pt x="20" y="0"/>
                  <a:pt x="20" y="0"/>
                </a:cubicBezTo>
                <a:cubicBezTo>
                  <a:pt x="19" y="0"/>
                  <a:pt x="18" y="1"/>
                  <a:pt x="18" y="2"/>
                </a:cubicBezTo>
                <a:cubicBezTo>
                  <a:pt x="0" y="28"/>
                  <a:pt x="0" y="28"/>
                  <a:pt x="0" y="28"/>
                </a:cubicBezTo>
                <a:cubicBezTo>
                  <a:pt x="0" y="29"/>
                  <a:pt x="0" y="30"/>
                  <a:pt x="0" y="31"/>
                </a:cubicBezTo>
                <a:cubicBezTo>
                  <a:pt x="18" y="57"/>
                  <a:pt x="18" y="57"/>
                  <a:pt x="18" y="57"/>
                </a:cubicBezTo>
                <a:cubicBezTo>
                  <a:pt x="18" y="57"/>
                  <a:pt x="19" y="58"/>
                  <a:pt x="20" y="58"/>
                </a:cubicBezTo>
                <a:cubicBezTo>
                  <a:pt x="147" y="58"/>
                  <a:pt x="147" y="58"/>
                  <a:pt x="147" y="58"/>
                </a:cubicBezTo>
                <a:cubicBezTo>
                  <a:pt x="148" y="58"/>
                  <a:pt x="149" y="57"/>
                  <a:pt x="149" y="56"/>
                </a:cubicBezTo>
                <a:lnTo>
                  <a:pt x="149" y="2"/>
                </a:lnTo>
                <a:close/>
              </a:path>
            </a:pathLst>
          </a:custGeom>
          <a:solidFill>
            <a:srgbClr val="ffc000"/>
          </a:solidFill>
          <a:ln w="9360">
            <a:noFill/>
          </a:ln>
        </p:spPr>
        <p:style>
          <a:lnRef idx="0"/>
          <a:fillRef idx="0"/>
          <a:effectRef idx="0"/>
          <a:fontRef idx="minor"/>
        </p:style>
      </p:sp>
      <p:sp>
        <p:nvSpPr>
          <p:cNvPr id="760" name="CustomShape 18"/>
          <p:cNvSpPr/>
          <p:nvPr/>
        </p:nvSpPr>
        <p:spPr>
          <a:xfrm flipH="1">
            <a:off x="1179360" y="1591200"/>
            <a:ext cx="1519920" cy="589680"/>
          </a:xfrm>
          <a:custGeom>
            <a:avLst/>
            <a:gdLst/>
            <a:ahLst/>
            <a:rect l="l" t="t" r="r" b="b"/>
            <a:pathLst>
              <a:path w="149" h="58">
                <a:moveTo>
                  <a:pt x="149" y="2"/>
                </a:moveTo>
                <a:cubicBezTo>
                  <a:pt x="149" y="1"/>
                  <a:pt x="148" y="0"/>
                  <a:pt x="147" y="0"/>
                </a:cubicBezTo>
                <a:cubicBezTo>
                  <a:pt x="20" y="0"/>
                  <a:pt x="20" y="0"/>
                  <a:pt x="20" y="0"/>
                </a:cubicBezTo>
                <a:cubicBezTo>
                  <a:pt x="20" y="0"/>
                  <a:pt x="18" y="1"/>
                  <a:pt x="18" y="1"/>
                </a:cubicBezTo>
                <a:cubicBezTo>
                  <a:pt x="0" y="27"/>
                  <a:pt x="0" y="27"/>
                  <a:pt x="0" y="27"/>
                </a:cubicBezTo>
                <a:cubicBezTo>
                  <a:pt x="0" y="28"/>
                  <a:pt x="0" y="29"/>
                  <a:pt x="0" y="30"/>
                </a:cubicBezTo>
                <a:cubicBezTo>
                  <a:pt x="18" y="56"/>
                  <a:pt x="18" y="56"/>
                  <a:pt x="18" y="56"/>
                </a:cubicBezTo>
                <a:cubicBezTo>
                  <a:pt x="18" y="57"/>
                  <a:pt x="20" y="58"/>
                  <a:pt x="20" y="58"/>
                </a:cubicBezTo>
                <a:cubicBezTo>
                  <a:pt x="147" y="58"/>
                  <a:pt x="147" y="58"/>
                  <a:pt x="147" y="58"/>
                </a:cubicBezTo>
                <a:cubicBezTo>
                  <a:pt x="148" y="58"/>
                  <a:pt x="149" y="57"/>
                  <a:pt x="149" y="56"/>
                </a:cubicBezTo>
                <a:lnTo>
                  <a:pt x="149" y="2"/>
                </a:lnTo>
                <a:close/>
              </a:path>
            </a:pathLst>
          </a:custGeom>
          <a:solidFill>
            <a:srgbClr val="4472c4"/>
          </a:solidFill>
          <a:ln w="9360">
            <a:noFill/>
          </a:ln>
        </p:spPr>
        <p:style>
          <a:lnRef idx="0"/>
          <a:fillRef idx="0"/>
          <a:effectRef idx="0"/>
          <a:fontRef idx="minor"/>
        </p:style>
      </p:sp>
      <p:sp>
        <p:nvSpPr>
          <p:cNvPr id="761" name="CustomShape 19"/>
          <p:cNvSpPr/>
          <p:nvPr/>
        </p:nvSpPr>
        <p:spPr>
          <a:xfrm flipH="1">
            <a:off x="1096560" y="2130840"/>
            <a:ext cx="814680" cy="4452120"/>
          </a:xfrm>
          <a:custGeom>
            <a:avLst/>
            <a:gdLst/>
            <a:ahLst/>
            <a:rect l="l" t="t" r="r" b="b"/>
            <a:pathLst>
              <a:path w="80" h="410">
                <a:moveTo>
                  <a:pt x="40" y="0"/>
                </a:moveTo>
                <a:cubicBezTo>
                  <a:pt x="18" y="0"/>
                  <a:pt x="0" y="5"/>
                  <a:pt x="0" y="11"/>
                </a:cubicBezTo>
                <a:cubicBezTo>
                  <a:pt x="0" y="398"/>
                  <a:pt x="0" y="398"/>
                  <a:pt x="0" y="398"/>
                </a:cubicBezTo>
                <a:cubicBezTo>
                  <a:pt x="0" y="405"/>
                  <a:pt x="18" y="410"/>
                  <a:pt x="40" y="410"/>
                </a:cubicBezTo>
                <a:cubicBezTo>
                  <a:pt x="62" y="410"/>
                  <a:pt x="80" y="405"/>
                  <a:pt x="80" y="398"/>
                </a:cubicBezTo>
                <a:cubicBezTo>
                  <a:pt x="80" y="11"/>
                  <a:pt x="80" y="11"/>
                  <a:pt x="80" y="11"/>
                </a:cubicBezTo>
                <a:cubicBezTo>
                  <a:pt x="80" y="5"/>
                  <a:pt x="62" y="0"/>
                  <a:pt x="40" y="0"/>
                </a:cubicBezTo>
                <a:close/>
              </a:path>
            </a:pathLst>
          </a:custGeom>
          <a:gradFill>
            <a:gsLst>
              <a:gs pos="0">
                <a:srgbClr val="bfbfbf"/>
              </a:gs>
              <a:gs pos="50000">
                <a:srgbClr val="d9d9d9"/>
              </a:gs>
              <a:gs pos="100000">
                <a:srgbClr val="bfbfbf"/>
              </a:gs>
            </a:gsLst>
            <a:lin ang="10800000"/>
          </a:gradFill>
          <a:ln w="9360">
            <a:noFill/>
          </a:ln>
        </p:spPr>
        <p:style>
          <a:lnRef idx="0"/>
          <a:fillRef idx="0"/>
          <a:effectRef idx="0"/>
          <a:fontRef idx="minor"/>
        </p:style>
      </p:sp>
      <p:sp>
        <p:nvSpPr>
          <p:cNvPr id="762" name="CustomShape 20"/>
          <p:cNvSpPr/>
          <p:nvPr/>
        </p:nvSpPr>
        <p:spPr>
          <a:xfrm flipH="1">
            <a:off x="1096560" y="2130840"/>
            <a:ext cx="814680" cy="247680"/>
          </a:xfrm>
          <a:prstGeom prst="ellipse">
            <a:avLst/>
          </a:prstGeom>
          <a:solidFill>
            <a:srgbClr val="808080"/>
          </a:solidFill>
          <a:ln w="9360">
            <a:noFill/>
          </a:ln>
        </p:spPr>
        <p:style>
          <a:lnRef idx="0"/>
          <a:fillRef idx="0"/>
          <a:effectRef idx="0"/>
          <a:fontRef idx="minor"/>
        </p:style>
      </p:sp>
      <p:sp>
        <p:nvSpPr>
          <p:cNvPr id="763" name="CustomShape 21"/>
          <p:cNvSpPr/>
          <p:nvPr/>
        </p:nvSpPr>
        <p:spPr>
          <a:xfrm flipH="1">
            <a:off x="1179360" y="1498680"/>
            <a:ext cx="651600" cy="814680"/>
          </a:xfrm>
          <a:custGeom>
            <a:avLst/>
            <a:gdLst/>
            <a:ahLst/>
            <a:rect l="l" t="t" r="r" b="b"/>
            <a:pathLst>
              <a:path w="64" h="80">
                <a:moveTo>
                  <a:pt x="32" y="0"/>
                </a:moveTo>
                <a:cubicBezTo>
                  <a:pt x="15" y="0"/>
                  <a:pt x="0" y="4"/>
                  <a:pt x="0" y="9"/>
                </a:cubicBezTo>
                <a:cubicBezTo>
                  <a:pt x="0" y="71"/>
                  <a:pt x="0" y="71"/>
                  <a:pt x="0" y="71"/>
                </a:cubicBezTo>
                <a:cubicBezTo>
                  <a:pt x="0" y="76"/>
                  <a:pt x="15" y="80"/>
                  <a:pt x="32" y="80"/>
                </a:cubicBezTo>
                <a:cubicBezTo>
                  <a:pt x="50" y="80"/>
                  <a:pt x="64" y="76"/>
                  <a:pt x="64" y="71"/>
                </a:cubicBezTo>
                <a:cubicBezTo>
                  <a:pt x="64" y="9"/>
                  <a:pt x="64" y="9"/>
                  <a:pt x="64" y="9"/>
                </a:cubicBezTo>
                <a:cubicBezTo>
                  <a:pt x="64" y="4"/>
                  <a:pt x="50" y="0"/>
                  <a:pt x="32" y="0"/>
                </a:cubicBezTo>
                <a:close/>
              </a:path>
            </a:pathLst>
          </a:custGeom>
          <a:gradFill>
            <a:gsLst>
              <a:gs pos="0">
                <a:srgbClr val="2f5597"/>
              </a:gs>
              <a:gs pos="50000">
                <a:srgbClr val="8faadc"/>
              </a:gs>
              <a:gs pos="100000">
                <a:srgbClr val="2f5597"/>
              </a:gs>
            </a:gsLst>
            <a:lin ang="0"/>
          </a:gradFill>
          <a:ln w="9360">
            <a:noFill/>
          </a:ln>
        </p:spPr>
        <p:style>
          <a:lnRef idx="0"/>
          <a:fillRef idx="0"/>
          <a:effectRef idx="0"/>
          <a:fontRef idx="minor"/>
        </p:style>
      </p:sp>
      <p:sp>
        <p:nvSpPr>
          <p:cNvPr id="764" name="CustomShape 22"/>
          <p:cNvSpPr/>
          <p:nvPr/>
        </p:nvSpPr>
        <p:spPr>
          <a:xfrm flipH="1">
            <a:off x="1179360" y="1498680"/>
            <a:ext cx="651600" cy="193680"/>
          </a:xfrm>
          <a:prstGeom prst="ellipse">
            <a:avLst/>
          </a:prstGeom>
          <a:solidFill>
            <a:srgbClr val="2f5597"/>
          </a:solidFill>
          <a:ln w="9360">
            <a:noFill/>
          </a:ln>
        </p:spPr>
        <p:style>
          <a:lnRef idx="0"/>
          <a:fillRef idx="0"/>
          <a:effectRef idx="0"/>
          <a:fontRef idx="minor"/>
        </p:style>
      </p:sp>
      <p:sp>
        <p:nvSpPr>
          <p:cNvPr id="765" name="CustomShape 23"/>
          <p:cNvSpPr/>
          <p:nvPr/>
        </p:nvSpPr>
        <p:spPr>
          <a:xfrm>
            <a:off x="5505480" y="5009400"/>
            <a:ext cx="502560" cy="39528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2000" spc="-1" strike="noStrike">
                <a:solidFill>
                  <a:srgbClr val="ffffff"/>
                </a:solidFill>
                <a:uFill>
                  <a:solidFill>
                    <a:srgbClr val="ffffff"/>
                  </a:solidFill>
                </a:uFill>
                <a:latin typeface="Calibri"/>
              </a:rPr>
              <a:t>01</a:t>
            </a:r>
            <a:endParaRPr b="0" lang="en-US" sz="1800" spc="-1" strike="noStrike">
              <a:solidFill>
                <a:srgbClr val="ffffff"/>
              </a:solidFill>
              <a:uFill>
                <a:solidFill>
                  <a:srgbClr val="ffffff"/>
                </a:solidFill>
              </a:uFill>
              <a:latin typeface="Arial"/>
            </a:endParaRPr>
          </a:p>
        </p:txBody>
      </p:sp>
      <p:sp>
        <p:nvSpPr>
          <p:cNvPr id="766" name="CustomShape 24"/>
          <p:cNvSpPr/>
          <p:nvPr/>
        </p:nvSpPr>
        <p:spPr>
          <a:xfrm>
            <a:off x="4611600" y="4187520"/>
            <a:ext cx="502560" cy="39528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2000" spc="-1" strike="noStrike">
                <a:solidFill>
                  <a:srgbClr val="ffffff"/>
                </a:solidFill>
                <a:uFill>
                  <a:solidFill>
                    <a:srgbClr val="ffffff"/>
                  </a:solidFill>
                </a:uFill>
                <a:latin typeface="Calibri"/>
              </a:rPr>
              <a:t>02</a:t>
            </a:r>
            <a:endParaRPr b="0" lang="en-US" sz="1800" spc="-1" strike="noStrike">
              <a:solidFill>
                <a:srgbClr val="ffffff"/>
              </a:solidFill>
              <a:uFill>
                <a:solidFill>
                  <a:srgbClr val="ffffff"/>
                </a:solidFill>
              </a:uFill>
              <a:latin typeface="Arial"/>
            </a:endParaRPr>
          </a:p>
        </p:txBody>
      </p:sp>
      <p:sp>
        <p:nvSpPr>
          <p:cNvPr id="767" name="CustomShape 25"/>
          <p:cNvSpPr/>
          <p:nvPr/>
        </p:nvSpPr>
        <p:spPr>
          <a:xfrm>
            <a:off x="3732480" y="3343680"/>
            <a:ext cx="502560" cy="39528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2000" spc="-1" strike="noStrike">
                <a:solidFill>
                  <a:srgbClr val="ffffff"/>
                </a:solidFill>
                <a:uFill>
                  <a:solidFill>
                    <a:srgbClr val="ffffff"/>
                  </a:solidFill>
                </a:uFill>
                <a:latin typeface="Calibri"/>
              </a:rPr>
              <a:t>03</a:t>
            </a:r>
            <a:endParaRPr b="0" lang="en-US" sz="1800" spc="-1" strike="noStrike">
              <a:solidFill>
                <a:srgbClr val="ffffff"/>
              </a:solidFill>
              <a:uFill>
                <a:solidFill>
                  <a:srgbClr val="ffffff"/>
                </a:solidFill>
              </a:uFill>
              <a:latin typeface="Arial"/>
            </a:endParaRPr>
          </a:p>
        </p:txBody>
      </p:sp>
      <p:sp>
        <p:nvSpPr>
          <p:cNvPr id="768" name="CustomShape 26"/>
          <p:cNvSpPr/>
          <p:nvPr/>
        </p:nvSpPr>
        <p:spPr>
          <a:xfrm>
            <a:off x="2857320" y="2499120"/>
            <a:ext cx="502560" cy="39528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2000" spc="-1" strike="noStrike">
                <a:solidFill>
                  <a:srgbClr val="ffffff"/>
                </a:solidFill>
                <a:uFill>
                  <a:solidFill>
                    <a:srgbClr val="ffffff"/>
                  </a:solidFill>
                </a:uFill>
                <a:latin typeface="Calibri"/>
              </a:rPr>
              <a:t>04</a:t>
            </a:r>
            <a:endParaRPr b="0" lang="en-US" sz="1800" spc="-1" strike="noStrike">
              <a:solidFill>
                <a:srgbClr val="ffffff"/>
              </a:solidFill>
              <a:uFill>
                <a:solidFill>
                  <a:srgbClr val="ffffff"/>
                </a:solidFill>
              </a:uFill>
              <a:latin typeface="Arial"/>
            </a:endParaRPr>
          </a:p>
        </p:txBody>
      </p:sp>
      <p:sp>
        <p:nvSpPr>
          <p:cNvPr id="769" name="CustomShape 27"/>
          <p:cNvSpPr/>
          <p:nvPr/>
        </p:nvSpPr>
        <p:spPr>
          <a:xfrm>
            <a:off x="1998720" y="1666800"/>
            <a:ext cx="502560" cy="39528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2000" spc="-1" strike="noStrike">
                <a:solidFill>
                  <a:srgbClr val="ffffff"/>
                </a:solidFill>
                <a:uFill>
                  <a:solidFill>
                    <a:srgbClr val="ffffff"/>
                  </a:solidFill>
                </a:uFill>
                <a:latin typeface="Calibri"/>
              </a:rPr>
              <a:t>05</a:t>
            </a:r>
            <a:endParaRPr b="0" lang="en-US" sz="1800" spc="-1" strike="noStrike">
              <a:solidFill>
                <a:srgbClr val="ffffff"/>
              </a:solidFill>
              <a:uFill>
                <a:solidFill>
                  <a:srgbClr val="ffffff"/>
                </a:solidFill>
              </a:uFill>
              <a:latin typeface="Arial"/>
            </a:endParaRPr>
          </a:p>
        </p:txBody>
      </p:sp>
      <p:sp>
        <p:nvSpPr>
          <p:cNvPr id="770" name="CustomShape 28"/>
          <p:cNvSpPr/>
          <p:nvPr/>
        </p:nvSpPr>
        <p:spPr>
          <a:xfrm>
            <a:off x="4796640" y="5202360"/>
            <a:ext cx="528840" cy="384480"/>
          </a:xfrm>
          <a:prstGeom prst="rect">
            <a:avLst/>
          </a:prstGeom>
          <a:noFill/>
          <a:ln>
            <a:noFill/>
          </a:ln>
          <a:effectLst>
            <a:outerShdw dist="37674" dir="2700000">
              <a:srgbClr val="000000">
                <a:alpha val="40000"/>
              </a:srgbClr>
            </a:outerShdw>
          </a:effectLst>
        </p:spPr>
        <p:style>
          <a:lnRef idx="0"/>
          <a:fillRef idx="0"/>
          <a:effectRef idx="0"/>
          <a:fontRef idx="minor"/>
        </p:style>
        <p:txBody>
          <a:bodyPr wrap="none" lIns="90000" rIns="90000" tIns="45000" bIns="45000"/>
          <a:p>
            <a:pPr algn="ctr">
              <a:lnSpc>
                <a:spcPct val="100000"/>
              </a:lnSpc>
            </a:pPr>
            <a:r>
              <a:rPr b="1" lang="en-US" sz="1600" spc="-1" strike="noStrike">
                <a:solidFill>
                  <a:srgbClr val="ffffff"/>
                </a:solidFill>
                <a:uFill>
                  <a:solidFill>
                    <a:srgbClr val="ffffff"/>
                  </a:solidFill>
                </a:uFill>
                <a:latin typeface="Calibri"/>
              </a:rPr>
              <a:t>20%</a:t>
            </a:r>
            <a:endParaRPr b="0" lang="en-US" sz="1800" spc="-1" strike="noStrike">
              <a:solidFill>
                <a:srgbClr val="ffffff"/>
              </a:solidFill>
              <a:uFill>
                <a:solidFill>
                  <a:srgbClr val="ffffff"/>
                </a:solidFill>
              </a:uFill>
              <a:latin typeface="Arial"/>
            </a:endParaRPr>
          </a:p>
        </p:txBody>
      </p:sp>
      <p:sp>
        <p:nvSpPr>
          <p:cNvPr id="771" name="CustomShape 29"/>
          <p:cNvSpPr/>
          <p:nvPr/>
        </p:nvSpPr>
        <p:spPr>
          <a:xfrm>
            <a:off x="3914640" y="4318560"/>
            <a:ext cx="528840" cy="384480"/>
          </a:xfrm>
          <a:prstGeom prst="rect">
            <a:avLst/>
          </a:prstGeom>
          <a:noFill/>
          <a:ln>
            <a:noFill/>
          </a:ln>
          <a:effectLst>
            <a:outerShdw dist="37674" dir="2700000">
              <a:srgbClr val="000000">
                <a:alpha val="40000"/>
              </a:srgbClr>
            </a:outerShdw>
          </a:effectLst>
        </p:spPr>
        <p:style>
          <a:lnRef idx="0"/>
          <a:fillRef idx="0"/>
          <a:effectRef idx="0"/>
          <a:fontRef idx="minor"/>
        </p:style>
        <p:txBody>
          <a:bodyPr wrap="none" lIns="90000" rIns="90000" tIns="45000" bIns="45000"/>
          <a:p>
            <a:pPr algn="ctr">
              <a:lnSpc>
                <a:spcPct val="100000"/>
              </a:lnSpc>
            </a:pPr>
            <a:r>
              <a:rPr b="1" lang="en-US" sz="1600" spc="-1" strike="noStrike">
                <a:solidFill>
                  <a:srgbClr val="ffffff"/>
                </a:solidFill>
                <a:uFill>
                  <a:solidFill>
                    <a:srgbClr val="ffffff"/>
                  </a:solidFill>
                </a:uFill>
                <a:latin typeface="Calibri"/>
              </a:rPr>
              <a:t>40%</a:t>
            </a:r>
            <a:endParaRPr b="0" lang="en-US" sz="1800" spc="-1" strike="noStrike">
              <a:solidFill>
                <a:srgbClr val="ffffff"/>
              </a:solidFill>
              <a:uFill>
                <a:solidFill>
                  <a:srgbClr val="ffffff"/>
                </a:solidFill>
              </a:uFill>
              <a:latin typeface="Arial"/>
            </a:endParaRPr>
          </a:p>
        </p:txBody>
      </p:sp>
      <p:sp>
        <p:nvSpPr>
          <p:cNvPr id="772" name="CustomShape 30"/>
          <p:cNvSpPr/>
          <p:nvPr/>
        </p:nvSpPr>
        <p:spPr>
          <a:xfrm>
            <a:off x="3026520" y="3482640"/>
            <a:ext cx="528840" cy="384480"/>
          </a:xfrm>
          <a:prstGeom prst="rect">
            <a:avLst/>
          </a:prstGeom>
          <a:noFill/>
          <a:ln>
            <a:noFill/>
          </a:ln>
          <a:effectLst>
            <a:outerShdw dist="37674" dir="2700000">
              <a:srgbClr val="000000">
                <a:alpha val="40000"/>
              </a:srgbClr>
            </a:outerShdw>
          </a:effectLst>
        </p:spPr>
        <p:style>
          <a:lnRef idx="0"/>
          <a:fillRef idx="0"/>
          <a:effectRef idx="0"/>
          <a:fontRef idx="minor"/>
        </p:style>
        <p:txBody>
          <a:bodyPr wrap="none" lIns="90000" rIns="90000" tIns="45000" bIns="45000"/>
          <a:p>
            <a:pPr algn="ctr">
              <a:lnSpc>
                <a:spcPct val="100000"/>
              </a:lnSpc>
            </a:pPr>
            <a:r>
              <a:rPr b="1" lang="en-US" sz="1600" spc="-1" strike="noStrike">
                <a:solidFill>
                  <a:srgbClr val="ffffff"/>
                </a:solidFill>
                <a:uFill>
                  <a:solidFill>
                    <a:srgbClr val="ffffff"/>
                  </a:solidFill>
                </a:uFill>
                <a:latin typeface="Calibri"/>
              </a:rPr>
              <a:t>60%</a:t>
            </a:r>
            <a:endParaRPr b="0" lang="en-US" sz="1800" spc="-1" strike="noStrike">
              <a:solidFill>
                <a:srgbClr val="ffffff"/>
              </a:solidFill>
              <a:uFill>
                <a:solidFill>
                  <a:srgbClr val="ffffff"/>
                </a:solidFill>
              </a:uFill>
              <a:latin typeface="Arial"/>
            </a:endParaRPr>
          </a:p>
        </p:txBody>
      </p:sp>
      <p:sp>
        <p:nvSpPr>
          <p:cNvPr id="773" name="CustomShape 31"/>
          <p:cNvSpPr/>
          <p:nvPr/>
        </p:nvSpPr>
        <p:spPr>
          <a:xfrm>
            <a:off x="1240920" y="1810800"/>
            <a:ext cx="528840" cy="384480"/>
          </a:xfrm>
          <a:prstGeom prst="rect">
            <a:avLst/>
          </a:prstGeom>
          <a:noFill/>
          <a:ln>
            <a:noFill/>
          </a:ln>
          <a:effectLst>
            <a:outerShdw dist="37674" dir="2700000">
              <a:srgbClr val="000000">
                <a:alpha val="40000"/>
              </a:srgbClr>
            </a:outerShdw>
          </a:effectLst>
        </p:spPr>
        <p:style>
          <a:lnRef idx="0"/>
          <a:fillRef idx="0"/>
          <a:effectRef idx="0"/>
          <a:fontRef idx="minor"/>
        </p:style>
        <p:txBody>
          <a:bodyPr wrap="none" lIns="90000" rIns="90000" tIns="45000" bIns="45000"/>
          <a:p>
            <a:pPr algn="ctr">
              <a:lnSpc>
                <a:spcPct val="100000"/>
              </a:lnSpc>
            </a:pPr>
            <a:r>
              <a:rPr b="1" lang="en-US" sz="1600" spc="-1" strike="noStrike">
                <a:solidFill>
                  <a:srgbClr val="ffffff"/>
                </a:solidFill>
                <a:uFill>
                  <a:solidFill>
                    <a:srgbClr val="ffffff"/>
                  </a:solidFill>
                </a:uFill>
                <a:latin typeface="Calibri"/>
              </a:rPr>
              <a:t>100%</a:t>
            </a:r>
            <a:endParaRPr b="0" lang="en-US" sz="1800" spc="-1" strike="noStrike">
              <a:solidFill>
                <a:srgbClr val="ffffff"/>
              </a:solidFill>
              <a:uFill>
                <a:solidFill>
                  <a:srgbClr val="ffffff"/>
                </a:solidFill>
              </a:uFill>
              <a:latin typeface="Arial"/>
            </a:endParaRPr>
          </a:p>
        </p:txBody>
      </p:sp>
      <p:sp>
        <p:nvSpPr>
          <p:cNvPr id="774" name="CustomShape 32"/>
          <p:cNvSpPr/>
          <p:nvPr/>
        </p:nvSpPr>
        <p:spPr>
          <a:xfrm>
            <a:off x="195120" y="270360"/>
            <a:ext cx="2802600" cy="456120"/>
          </a:xfrm>
          <a:prstGeom prst="rect">
            <a:avLst/>
          </a:prstGeom>
          <a:solidFill>
            <a:srgbClr val="000000">
              <a:alpha val="50000"/>
            </a:srgbClr>
          </a:solidFill>
          <a:ln>
            <a:solidFill>
              <a:srgbClr val="000000"/>
            </a:solidFill>
          </a:ln>
        </p:spPr>
        <p:style>
          <a:lnRef idx="0"/>
          <a:fillRef idx="0"/>
          <a:effectRef idx="0"/>
          <a:fontRef idx="minor"/>
        </p:style>
        <p:txBody>
          <a:bodyPr lIns="90000" rIns="90000" tIns="45000" bIns="45000"/>
          <a:p>
            <a:pPr algn="ctr">
              <a:lnSpc>
                <a:spcPct val="100000"/>
              </a:lnSpc>
            </a:pPr>
            <a:r>
              <a:rPr b="0" lang="en-US" sz="2400" spc="-1" strike="noStrike">
                <a:solidFill>
                  <a:srgbClr val="d9d9d9"/>
                </a:solidFill>
                <a:uFill>
                  <a:solidFill>
                    <a:srgbClr val="ffffff"/>
                  </a:solidFill>
                </a:uFill>
                <a:latin typeface="Calibri"/>
              </a:rPr>
              <a:t>Slide Title</a:t>
            </a:r>
            <a:endParaRPr b="0" lang="en-US" sz="1800" spc="-1" strike="noStrike">
              <a:solidFill>
                <a:srgbClr val="ffffff"/>
              </a:solidFill>
              <a:uFill>
                <a:solidFill>
                  <a:srgbClr val="ffffff"/>
                </a:solidFill>
              </a:uFill>
              <a:latin typeface="Arial"/>
            </a:endParaRPr>
          </a:p>
        </p:txBody>
      </p:sp>
      <p:sp>
        <p:nvSpPr>
          <p:cNvPr id="775" name="CustomShape 33"/>
          <p:cNvSpPr/>
          <p:nvPr/>
        </p:nvSpPr>
        <p:spPr>
          <a:xfrm>
            <a:off x="1170720" y="2493360"/>
            <a:ext cx="639720" cy="639720"/>
          </a:xfrm>
          <a:prstGeom prst="ellipse">
            <a:avLst/>
          </a:prstGeom>
          <a:blipFill>
            <a:blip r:embed="rId2"/>
            <a:stretch>
              <a:fillRect l="-1993" t="-1997" r="-1993" b="-1997"/>
            </a:stretch>
          </a:blipFill>
          <a:ln w="12600">
            <a:solidFill>
              <a:srgbClr val="ffffff"/>
            </a:solidFill>
            <a:miter/>
          </a:ln>
          <a:effectLst>
            <a:outerShdw dist="0" dir="0">
              <a:srgbClr val="000000">
                <a:alpha val="40000"/>
              </a:srgbClr>
            </a:outerShdw>
          </a:effectLst>
        </p:spPr>
        <p:style>
          <a:lnRef idx="0"/>
          <a:fillRef idx="0"/>
          <a:effectRef idx="0"/>
          <a:fontRef idx="minor"/>
        </p:style>
      </p:sp>
      <p:sp>
        <p:nvSpPr>
          <p:cNvPr id="776" name="CustomShape 34"/>
          <p:cNvSpPr/>
          <p:nvPr/>
        </p:nvSpPr>
        <p:spPr>
          <a:xfrm>
            <a:off x="2951640" y="4188240"/>
            <a:ext cx="639720" cy="639720"/>
          </a:xfrm>
          <a:prstGeom prst="ellipse">
            <a:avLst/>
          </a:prstGeom>
          <a:blipFill>
            <a:blip r:embed="rId3"/>
            <a:stretch>
              <a:fillRect l="-1993" t="-1997" r="-1993" b="-1997"/>
            </a:stretch>
          </a:blipFill>
          <a:ln w="12600">
            <a:solidFill>
              <a:srgbClr val="ffffff"/>
            </a:solidFill>
            <a:miter/>
          </a:ln>
          <a:effectLst>
            <a:outerShdw dist="0" dir="0">
              <a:srgbClr val="000000">
                <a:alpha val="40000"/>
              </a:srgbClr>
            </a:outerShdw>
          </a:effectLst>
        </p:spPr>
        <p:style>
          <a:lnRef idx="0"/>
          <a:fillRef idx="0"/>
          <a:effectRef idx="0"/>
          <a:fontRef idx="minor"/>
        </p:style>
      </p:sp>
      <p:sp>
        <p:nvSpPr>
          <p:cNvPr id="777" name="CustomShape 35"/>
          <p:cNvSpPr/>
          <p:nvPr/>
        </p:nvSpPr>
        <p:spPr>
          <a:xfrm>
            <a:off x="3839400" y="5033160"/>
            <a:ext cx="639720" cy="639720"/>
          </a:xfrm>
          <a:prstGeom prst="ellipse">
            <a:avLst/>
          </a:prstGeom>
          <a:blipFill>
            <a:blip r:embed="rId4"/>
            <a:stretch>
              <a:fillRect l="-1993" t="-1997" r="-1993" b="-1997"/>
            </a:stretch>
          </a:blipFill>
          <a:ln w="12600">
            <a:solidFill>
              <a:srgbClr val="ffffff"/>
            </a:solidFill>
            <a:miter/>
          </a:ln>
          <a:effectLst>
            <a:outerShdw dist="0" dir="0">
              <a:srgbClr val="000000">
                <a:alpha val="40000"/>
              </a:srgbClr>
            </a:outerShdw>
          </a:effectLst>
        </p:spPr>
        <p:style>
          <a:lnRef idx="0"/>
          <a:fillRef idx="0"/>
          <a:effectRef idx="0"/>
          <a:fontRef idx="minor"/>
        </p:style>
      </p:sp>
      <p:sp>
        <p:nvSpPr>
          <p:cNvPr id="778" name="CustomShape 36"/>
          <p:cNvSpPr/>
          <p:nvPr/>
        </p:nvSpPr>
        <p:spPr>
          <a:xfrm>
            <a:off x="4733280" y="5847120"/>
            <a:ext cx="639720" cy="639720"/>
          </a:xfrm>
          <a:prstGeom prst="ellipse">
            <a:avLst/>
          </a:prstGeom>
          <a:blipFill>
            <a:blip r:embed="rId5"/>
            <a:stretch>
              <a:fillRect l="-1993" t="-1997" r="-1993" b="-1997"/>
            </a:stretch>
          </a:blipFill>
          <a:ln w="12600">
            <a:solidFill>
              <a:srgbClr val="ffffff"/>
            </a:solidFill>
            <a:miter/>
          </a:ln>
          <a:effectLst>
            <a:outerShdw dist="0" dir="0">
              <a:srgbClr val="000000">
                <a:alpha val="40000"/>
              </a:srgbClr>
            </a:outerShdw>
          </a:effectLst>
        </p:spPr>
        <p:style>
          <a:lnRef idx="0"/>
          <a:fillRef idx="0"/>
          <a:effectRef idx="0"/>
          <a:fontRef idx="minor"/>
        </p:style>
      </p:sp>
      <p:sp>
        <p:nvSpPr>
          <p:cNvPr id="779" name="CustomShape 37"/>
          <p:cNvSpPr/>
          <p:nvPr/>
        </p:nvSpPr>
        <p:spPr>
          <a:xfrm flipH="1">
            <a:off x="1980720" y="2984400"/>
            <a:ext cx="814680" cy="3602880"/>
          </a:xfrm>
          <a:custGeom>
            <a:avLst/>
            <a:gdLst/>
            <a:ahLst/>
            <a:rect l="l" t="t" r="r" b="b"/>
            <a:pathLst>
              <a:path w="80" h="334">
                <a:moveTo>
                  <a:pt x="40" y="0"/>
                </a:moveTo>
                <a:cubicBezTo>
                  <a:pt x="18" y="0"/>
                  <a:pt x="0" y="5"/>
                  <a:pt x="0" y="12"/>
                </a:cubicBezTo>
                <a:cubicBezTo>
                  <a:pt x="0" y="322"/>
                  <a:pt x="0" y="322"/>
                  <a:pt x="0" y="322"/>
                </a:cubicBezTo>
                <a:cubicBezTo>
                  <a:pt x="0" y="329"/>
                  <a:pt x="18" y="334"/>
                  <a:pt x="40" y="334"/>
                </a:cubicBezTo>
                <a:cubicBezTo>
                  <a:pt x="62" y="334"/>
                  <a:pt x="80" y="329"/>
                  <a:pt x="80" y="322"/>
                </a:cubicBezTo>
                <a:cubicBezTo>
                  <a:pt x="80" y="12"/>
                  <a:pt x="80" y="12"/>
                  <a:pt x="80" y="12"/>
                </a:cubicBezTo>
                <a:cubicBezTo>
                  <a:pt x="80" y="5"/>
                  <a:pt x="62" y="0"/>
                  <a:pt x="40" y="0"/>
                </a:cubicBezTo>
                <a:close/>
              </a:path>
            </a:pathLst>
          </a:custGeom>
          <a:gradFill>
            <a:gsLst>
              <a:gs pos="0">
                <a:srgbClr val="bfbfbf"/>
              </a:gs>
              <a:gs pos="50000">
                <a:srgbClr val="d9d9d9"/>
              </a:gs>
              <a:gs pos="100000">
                <a:srgbClr val="bfbfbf"/>
              </a:gs>
            </a:gsLst>
            <a:lin ang="10800000"/>
          </a:gradFill>
          <a:ln w="9360">
            <a:noFill/>
          </a:ln>
        </p:spPr>
        <p:style>
          <a:lnRef idx="0"/>
          <a:fillRef idx="0"/>
          <a:effectRef idx="0"/>
          <a:fontRef idx="minor"/>
        </p:style>
      </p:sp>
      <p:sp>
        <p:nvSpPr>
          <p:cNvPr id="780" name="CustomShape 38"/>
          <p:cNvSpPr/>
          <p:nvPr/>
        </p:nvSpPr>
        <p:spPr>
          <a:xfrm flipH="1">
            <a:off x="1980720" y="2984400"/>
            <a:ext cx="814680" cy="258120"/>
          </a:xfrm>
          <a:prstGeom prst="ellipse">
            <a:avLst/>
          </a:prstGeom>
          <a:solidFill>
            <a:srgbClr val="808080"/>
          </a:solidFill>
          <a:ln w="9360">
            <a:noFill/>
          </a:ln>
        </p:spPr>
        <p:style>
          <a:lnRef idx="0"/>
          <a:fillRef idx="0"/>
          <a:effectRef idx="0"/>
          <a:fontRef idx="minor"/>
        </p:style>
      </p:sp>
      <p:sp>
        <p:nvSpPr>
          <p:cNvPr id="781" name="CustomShape 39"/>
          <p:cNvSpPr/>
          <p:nvPr/>
        </p:nvSpPr>
        <p:spPr>
          <a:xfrm>
            <a:off x="2067480" y="3359160"/>
            <a:ext cx="639720" cy="639720"/>
          </a:xfrm>
          <a:prstGeom prst="ellipse">
            <a:avLst/>
          </a:prstGeom>
          <a:blipFill>
            <a:blip r:embed="rId6"/>
            <a:stretch>
              <a:fillRect l="-1993" t="-1997" r="-1993" b="-1997"/>
            </a:stretch>
          </a:blipFill>
          <a:ln w="12600">
            <a:solidFill>
              <a:srgbClr val="ffffff"/>
            </a:solidFill>
            <a:miter/>
          </a:ln>
          <a:effectLst>
            <a:outerShdw dist="0" dir="0">
              <a:srgbClr val="000000">
                <a:alpha val="40000"/>
              </a:srgbClr>
            </a:outerShdw>
          </a:effectLst>
        </p:spPr>
        <p:style>
          <a:lnRef idx="0"/>
          <a:fillRef idx="0"/>
          <a:effectRef idx="0"/>
          <a:fontRef idx="minor"/>
        </p:style>
      </p:sp>
      <p:sp>
        <p:nvSpPr>
          <p:cNvPr id="782" name="CustomShape 40"/>
          <p:cNvSpPr/>
          <p:nvPr/>
        </p:nvSpPr>
        <p:spPr>
          <a:xfrm flipH="1">
            <a:off x="2067480" y="2332080"/>
            <a:ext cx="651600" cy="825840"/>
          </a:xfrm>
          <a:custGeom>
            <a:avLst/>
            <a:gdLst/>
            <a:ahLst/>
            <a:rect l="l" t="t" r="r" b="b"/>
            <a:pathLst>
              <a:path w="64" h="81">
                <a:moveTo>
                  <a:pt x="32" y="0"/>
                </a:moveTo>
                <a:cubicBezTo>
                  <a:pt x="14" y="0"/>
                  <a:pt x="0" y="4"/>
                  <a:pt x="0" y="10"/>
                </a:cubicBezTo>
                <a:cubicBezTo>
                  <a:pt x="0" y="71"/>
                  <a:pt x="0" y="71"/>
                  <a:pt x="0" y="71"/>
                </a:cubicBezTo>
                <a:cubicBezTo>
                  <a:pt x="0" y="77"/>
                  <a:pt x="14" y="81"/>
                  <a:pt x="32" y="81"/>
                </a:cubicBezTo>
                <a:cubicBezTo>
                  <a:pt x="49" y="81"/>
                  <a:pt x="64" y="77"/>
                  <a:pt x="64" y="71"/>
                </a:cubicBezTo>
                <a:cubicBezTo>
                  <a:pt x="64" y="10"/>
                  <a:pt x="64" y="10"/>
                  <a:pt x="64" y="10"/>
                </a:cubicBezTo>
                <a:cubicBezTo>
                  <a:pt x="64" y="4"/>
                  <a:pt x="49" y="0"/>
                  <a:pt x="32" y="0"/>
                </a:cubicBezTo>
                <a:close/>
              </a:path>
            </a:pathLst>
          </a:custGeom>
          <a:gradFill>
            <a:gsLst>
              <a:gs pos="0">
                <a:srgbClr val="bf9000"/>
              </a:gs>
              <a:gs pos="50000">
                <a:srgbClr val="ffd966"/>
              </a:gs>
              <a:gs pos="100000">
                <a:srgbClr val="bf9000"/>
              </a:gs>
            </a:gsLst>
            <a:lin ang="0"/>
          </a:gradFill>
          <a:ln w="9360">
            <a:noFill/>
          </a:ln>
        </p:spPr>
        <p:style>
          <a:lnRef idx="0"/>
          <a:fillRef idx="0"/>
          <a:effectRef idx="0"/>
          <a:fontRef idx="minor"/>
        </p:style>
      </p:sp>
      <p:sp>
        <p:nvSpPr>
          <p:cNvPr id="783" name="CustomShape 41"/>
          <p:cNvSpPr/>
          <p:nvPr/>
        </p:nvSpPr>
        <p:spPr>
          <a:xfrm flipH="1">
            <a:off x="2067480" y="2332080"/>
            <a:ext cx="651600" cy="193680"/>
          </a:xfrm>
          <a:prstGeom prst="ellipse">
            <a:avLst/>
          </a:prstGeom>
          <a:solidFill>
            <a:srgbClr val="bf9000"/>
          </a:solidFill>
          <a:ln w="9360">
            <a:noFill/>
          </a:ln>
        </p:spPr>
        <p:style>
          <a:lnRef idx="0"/>
          <a:fillRef idx="0"/>
          <a:effectRef idx="0"/>
          <a:fontRef idx="minor"/>
        </p:style>
      </p:sp>
      <p:sp>
        <p:nvSpPr>
          <p:cNvPr id="784" name="CustomShape 42"/>
          <p:cNvSpPr/>
          <p:nvPr/>
        </p:nvSpPr>
        <p:spPr>
          <a:xfrm>
            <a:off x="2128680" y="2636280"/>
            <a:ext cx="528840" cy="384480"/>
          </a:xfrm>
          <a:prstGeom prst="rect">
            <a:avLst/>
          </a:prstGeom>
          <a:noFill/>
          <a:ln>
            <a:noFill/>
          </a:ln>
          <a:effectLst>
            <a:outerShdw dist="37674" dir="2700000">
              <a:srgbClr val="000000">
                <a:alpha val="40000"/>
              </a:srgbClr>
            </a:outerShdw>
          </a:effectLst>
        </p:spPr>
        <p:style>
          <a:lnRef idx="0"/>
          <a:fillRef idx="0"/>
          <a:effectRef idx="0"/>
          <a:fontRef idx="minor"/>
        </p:style>
        <p:txBody>
          <a:bodyPr wrap="none" lIns="90000" rIns="90000" tIns="45000" bIns="45000"/>
          <a:p>
            <a:pPr algn="ctr">
              <a:lnSpc>
                <a:spcPct val="100000"/>
              </a:lnSpc>
            </a:pPr>
            <a:r>
              <a:rPr b="1" lang="en-US" sz="1600" spc="-1" strike="noStrike">
                <a:solidFill>
                  <a:srgbClr val="ffffff"/>
                </a:solidFill>
                <a:uFill>
                  <a:solidFill>
                    <a:srgbClr val="ffffff"/>
                  </a:solidFill>
                </a:uFill>
                <a:latin typeface="Calibri"/>
              </a:rPr>
              <a:t>80%</a:t>
            </a:r>
            <a:endParaRPr b="0" lang="en-US" sz="1800" spc="-1" strike="noStrike">
              <a:solidFill>
                <a:srgbClr val="ffffff"/>
              </a:solidFill>
              <a:uFill>
                <a:solidFill>
                  <a:srgbClr val="ffffff"/>
                </a:solidFill>
              </a:uFill>
              <a:latin typeface="Arial"/>
            </a:endParaRPr>
          </a:p>
        </p:txBody>
      </p:sp>
      <p:sp>
        <p:nvSpPr>
          <p:cNvPr id="785" name="CustomShape 43"/>
          <p:cNvSpPr/>
          <p:nvPr/>
        </p:nvSpPr>
        <p:spPr>
          <a:xfrm>
            <a:off x="2793960" y="1463040"/>
            <a:ext cx="4927320" cy="1008000"/>
          </a:xfrm>
          <a:prstGeom prst="rect">
            <a:avLst/>
          </a:prstGeom>
          <a:solidFill>
            <a:srgbClr val="000000">
              <a:alpha val="40000"/>
            </a:srgbClr>
          </a:solidFill>
          <a:ln>
            <a:noFill/>
          </a:ln>
        </p:spPr>
        <p:style>
          <a:lnRef idx="0"/>
          <a:fillRef idx="0"/>
          <a:effectRef idx="0"/>
          <a:fontRef idx="minor"/>
        </p:style>
        <p:txBody>
          <a:bodyPr lIns="90000" rIns="90000" tIns="45000" bIns="45000"/>
          <a:p>
            <a:pPr>
              <a:lnSpc>
                <a:spcPct val="100000"/>
              </a:lnSpc>
            </a:pPr>
            <a:r>
              <a:rPr b="1" lang="en-US" sz="1600" spc="-1" strike="noStrike">
                <a:solidFill>
                  <a:srgbClr val="4472c4"/>
                </a:solidFill>
                <a:uFill>
                  <a:solidFill>
                    <a:srgbClr val="ffffff"/>
                  </a:solidFill>
                </a:uFill>
                <a:latin typeface="Calibri"/>
              </a:rPr>
              <a:t>Title Goes Here</a:t>
            </a:r>
            <a:endParaRPr b="0" lang="en-US" sz="1800" spc="-1" strike="noStrike">
              <a:solidFill>
                <a:srgbClr val="ffffff"/>
              </a:solidFill>
              <a:uFill>
                <a:solidFill>
                  <a:srgbClr val="ffffff"/>
                </a:solidFill>
              </a:uFill>
              <a:latin typeface="Arial"/>
            </a:endParaRPr>
          </a:p>
          <a:p>
            <a:pPr>
              <a:lnSpc>
                <a:spcPct val="100000"/>
              </a:lnSpc>
            </a:pPr>
            <a:r>
              <a:rPr b="0" lang="en-US" sz="1400" spc="-1" strike="noStrike">
                <a:solidFill>
                  <a:srgbClr val="d9d9d9"/>
                </a:solidFill>
                <a:uFill>
                  <a:solidFill>
                    <a:srgbClr val="ffffff"/>
                  </a:solidFill>
                </a:uFill>
                <a:latin typeface="Calibri"/>
              </a:rPr>
              <a:t>Lorem ipsum dolor sit amet, consectetur adipiscing elit, sed do eiusmod tempor incididunt ut labore et dolore magna aliqua</a:t>
            </a:r>
            <a:endParaRPr b="0" lang="en-US" sz="1800" spc="-1" strike="noStrike">
              <a:solidFill>
                <a:srgbClr val="ffffff"/>
              </a:solidFill>
              <a:uFill>
                <a:solidFill>
                  <a:srgbClr val="ffffff"/>
                </a:solidFill>
              </a:uFill>
              <a:latin typeface="Arial"/>
            </a:endParaRPr>
          </a:p>
        </p:txBody>
      </p:sp>
      <p:sp>
        <p:nvSpPr>
          <p:cNvPr id="786" name="CustomShape 44"/>
          <p:cNvSpPr/>
          <p:nvPr/>
        </p:nvSpPr>
        <p:spPr>
          <a:xfrm>
            <a:off x="3691440" y="2311560"/>
            <a:ext cx="5248800" cy="1008000"/>
          </a:xfrm>
          <a:prstGeom prst="rect">
            <a:avLst/>
          </a:prstGeom>
          <a:solidFill>
            <a:srgbClr val="000000">
              <a:alpha val="40000"/>
            </a:srgbClr>
          </a:solidFill>
          <a:ln>
            <a:noFill/>
          </a:ln>
        </p:spPr>
        <p:style>
          <a:lnRef idx="0"/>
          <a:fillRef idx="0"/>
          <a:effectRef idx="0"/>
          <a:fontRef idx="minor"/>
        </p:style>
        <p:txBody>
          <a:bodyPr lIns="90000" rIns="90000" tIns="45000" bIns="45000"/>
          <a:p>
            <a:pPr>
              <a:lnSpc>
                <a:spcPct val="100000"/>
              </a:lnSpc>
            </a:pPr>
            <a:r>
              <a:rPr b="1" lang="en-US" sz="1600" spc="-1" strike="noStrike">
                <a:solidFill>
                  <a:srgbClr val="ffc000"/>
                </a:solidFill>
                <a:uFill>
                  <a:solidFill>
                    <a:srgbClr val="ffffff"/>
                  </a:solidFill>
                </a:uFill>
                <a:latin typeface="Calibri"/>
              </a:rPr>
              <a:t>Title Goes Here</a:t>
            </a:r>
            <a:endParaRPr b="0" lang="en-US" sz="1800" spc="-1" strike="noStrike">
              <a:solidFill>
                <a:srgbClr val="ffffff"/>
              </a:solidFill>
              <a:uFill>
                <a:solidFill>
                  <a:srgbClr val="ffffff"/>
                </a:solidFill>
              </a:uFill>
              <a:latin typeface="Arial"/>
            </a:endParaRPr>
          </a:p>
          <a:p>
            <a:pPr>
              <a:lnSpc>
                <a:spcPct val="100000"/>
              </a:lnSpc>
            </a:pPr>
            <a:r>
              <a:rPr b="0" lang="en-US" sz="1400" spc="-1" strike="noStrike">
                <a:solidFill>
                  <a:srgbClr val="d9d9d9"/>
                </a:solidFill>
                <a:uFill>
                  <a:solidFill>
                    <a:srgbClr val="ffffff"/>
                  </a:solidFill>
                </a:uFill>
                <a:latin typeface="Calibri"/>
              </a:rPr>
              <a:t>Lorem ipsum dolor sit amet, consectetur adipiscing elit, sed do eiusmod tempor incididunt ut labore et dolore magna aliqua</a:t>
            </a:r>
            <a:endParaRPr b="0" lang="en-US" sz="1800" spc="-1" strike="noStrike">
              <a:solidFill>
                <a:srgbClr val="ffffff"/>
              </a:solidFill>
              <a:uFill>
                <a:solidFill>
                  <a:srgbClr val="ffffff"/>
                </a:solidFill>
              </a:uFill>
              <a:latin typeface="Arial"/>
            </a:endParaRPr>
          </a:p>
        </p:txBody>
      </p:sp>
      <p:sp>
        <p:nvSpPr>
          <p:cNvPr id="787" name="CustomShape 45"/>
          <p:cNvSpPr/>
          <p:nvPr/>
        </p:nvSpPr>
        <p:spPr>
          <a:xfrm>
            <a:off x="4588920" y="3157920"/>
            <a:ext cx="5062680" cy="1008000"/>
          </a:xfrm>
          <a:prstGeom prst="rect">
            <a:avLst/>
          </a:prstGeom>
          <a:solidFill>
            <a:srgbClr val="000000">
              <a:alpha val="40000"/>
            </a:srgbClr>
          </a:solidFill>
          <a:ln>
            <a:noFill/>
          </a:ln>
        </p:spPr>
        <p:style>
          <a:lnRef idx="0"/>
          <a:fillRef idx="0"/>
          <a:effectRef idx="0"/>
          <a:fontRef idx="minor"/>
        </p:style>
        <p:txBody>
          <a:bodyPr lIns="90000" rIns="90000" tIns="45000" bIns="45000"/>
          <a:p>
            <a:pPr>
              <a:lnSpc>
                <a:spcPct val="100000"/>
              </a:lnSpc>
            </a:pPr>
            <a:r>
              <a:rPr b="1" lang="en-US" sz="1600" spc="-1" strike="noStrike">
                <a:solidFill>
                  <a:srgbClr val="a5a5a5"/>
                </a:solidFill>
                <a:uFill>
                  <a:solidFill>
                    <a:srgbClr val="ffffff"/>
                  </a:solidFill>
                </a:uFill>
                <a:latin typeface="Calibri"/>
              </a:rPr>
              <a:t>Title Goes Here</a:t>
            </a:r>
            <a:endParaRPr b="0" lang="en-US" sz="1800" spc="-1" strike="noStrike">
              <a:solidFill>
                <a:srgbClr val="ffffff"/>
              </a:solidFill>
              <a:uFill>
                <a:solidFill>
                  <a:srgbClr val="ffffff"/>
                </a:solidFill>
              </a:uFill>
              <a:latin typeface="Arial"/>
            </a:endParaRPr>
          </a:p>
          <a:p>
            <a:pPr>
              <a:lnSpc>
                <a:spcPct val="100000"/>
              </a:lnSpc>
            </a:pPr>
            <a:r>
              <a:rPr b="0" lang="en-US" sz="1400" spc="-1" strike="noStrike">
                <a:solidFill>
                  <a:srgbClr val="d9d9d9"/>
                </a:solidFill>
                <a:uFill>
                  <a:solidFill>
                    <a:srgbClr val="ffffff"/>
                  </a:solidFill>
                </a:uFill>
                <a:latin typeface="Calibri"/>
              </a:rPr>
              <a:t>Lorem ipsum dolor sit amet, consectetur adipiscing elit, sed do eiusmod tempor incididunt ut labore et dolore magna aliqua</a:t>
            </a:r>
            <a:endParaRPr b="0" lang="en-US" sz="1800" spc="-1" strike="noStrike">
              <a:solidFill>
                <a:srgbClr val="ffffff"/>
              </a:solidFill>
              <a:uFill>
                <a:solidFill>
                  <a:srgbClr val="ffffff"/>
                </a:solidFill>
              </a:uFill>
              <a:latin typeface="Arial"/>
            </a:endParaRPr>
          </a:p>
        </p:txBody>
      </p:sp>
      <p:sp>
        <p:nvSpPr>
          <p:cNvPr id="788" name="CustomShape 46"/>
          <p:cNvSpPr/>
          <p:nvPr/>
        </p:nvSpPr>
        <p:spPr>
          <a:xfrm>
            <a:off x="5469480" y="4006440"/>
            <a:ext cx="4995000" cy="1008000"/>
          </a:xfrm>
          <a:prstGeom prst="rect">
            <a:avLst/>
          </a:prstGeom>
          <a:solidFill>
            <a:srgbClr val="000000">
              <a:alpha val="40000"/>
            </a:srgbClr>
          </a:solidFill>
          <a:ln>
            <a:noFill/>
          </a:ln>
        </p:spPr>
        <p:style>
          <a:lnRef idx="0"/>
          <a:fillRef idx="0"/>
          <a:effectRef idx="0"/>
          <a:fontRef idx="minor"/>
        </p:style>
        <p:txBody>
          <a:bodyPr lIns="90000" rIns="90000" tIns="45000" bIns="45000"/>
          <a:p>
            <a:pPr>
              <a:lnSpc>
                <a:spcPct val="100000"/>
              </a:lnSpc>
            </a:pPr>
            <a:r>
              <a:rPr b="1" lang="en-US" sz="1600" spc="-1" strike="noStrike">
                <a:solidFill>
                  <a:srgbClr val="ed7d31"/>
                </a:solidFill>
                <a:uFill>
                  <a:solidFill>
                    <a:srgbClr val="ffffff"/>
                  </a:solidFill>
                </a:uFill>
                <a:latin typeface="Calibri"/>
              </a:rPr>
              <a:t>Title Goes Here</a:t>
            </a:r>
            <a:endParaRPr b="0" lang="en-US" sz="1800" spc="-1" strike="noStrike">
              <a:solidFill>
                <a:srgbClr val="ffffff"/>
              </a:solidFill>
              <a:uFill>
                <a:solidFill>
                  <a:srgbClr val="ffffff"/>
                </a:solidFill>
              </a:uFill>
              <a:latin typeface="Arial"/>
            </a:endParaRPr>
          </a:p>
          <a:p>
            <a:pPr>
              <a:lnSpc>
                <a:spcPct val="100000"/>
              </a:lnSpc>
            </a:pPr>
            <a:r>
              <a:rPr b="0" lang="en-US" sz="1400" spc="-1" strike="noStrike">
                <a:solidFill>
                  <a:srgbClr val="d9d9d9"/>
                </a:solidFill>
                <a:uFill>
                  <a:solidFill>
                    <a:srgbClr val="ffffff"/>
                  </a:solidFill>
                </a:uFill>
                <a:latin typeface="Calibri"/>
              </a:rPr>
              <a:t>Lorem ipsum dolor sit amet, consectetur adipiscing elit, sed do eiusmod tempor incididunt ut labore et dolore magna aliqua</a:t>
            </a:r>
            <a:endParaRPr b="0" lang="en-US" sz="1800" spc="-1" strike="noStrike">
              <a:solidFill>
                <a:srgbClr val="ffffff"/>
              </a:solidFill>
              <a:uFill>
                <a:solidFill>
                  <a:srgbClr val="ffffff"/>
                </a:solidFill>
              </a:uFill>
              <a:latin typeface="Arial"/>
            </a:endParaRPr>
          </a:p>
        </p:txBody>
      </p:sp>
      <p:sp>
        <p:nvSpPr>
          <p:cNvPr id="789" name="CustomShape 47"/>
          <p:cNvSpPr/>
          <p:nvPr/>
        </p:nvSpPr>
        <p:spPr>
          <a:xfrm>
            <a:off x="6366960" y="4851360"/>
            <a:ext cx="4910400" cy="1008000"/>
          </a:xfrm>
          <a:prstGeom prst="rect">
            <a:avLst/>
          </a:prstGeom>
          <a:solidFill>
            <a:srgbClr val="000000">
              <a:alpha val="40000"/>
            </a:srgbClr>
          </a:solidFill>
          <a:ln>
            <a:noFill/>
          </a:ln>
        </p:spPr>
        <p:style>
          <a:lnRef idx="0"/>
          <a:fillRef idx="0"/>
          <a:effectRef idx="0"/>
          <a:fontRef idx="minor"/>
        </p:style>
        <p:txBody>
          <a:bodyPr lIns="90000" rIns="90000" tIns="45000" bIns="45000"/>
          <a:p>
            <a:pPr>
              <a:lnSpc>
                <a:spcPct val="100000"/>
              </a:lnSpc>
            </a:pPr>
            <a:r>
              <a:rPr b="1" lang="en-US" sz="1600" spc="-1" strike="noStrike">
                <a:solidFill>
                  <a:srgbClr val="5b9bd5"/>
                </a:solidFill>
                <a:uFill>
                  <a:solidFill>
                    <a:srgbClr val="ffffff"/>
                  </a:solidFill>
                </a:uFill>
                <a:latin typeface="Calibri"/>
              </a:rPr>
              <a:t>Title Goes Here</a:t>
            </a:r>
            <a:endParaRPr b="0" lang="en-US" sz="1800" spc="-1" strike="noStrike">
              <a:solidFill>
                <a:srgbClr val="ffffff"/>
              </a:solidFill>
              <a:uFill>
                <a:solidFill>
                  <a:srgbClr val="ffffff"/>
                </a:solidFill>
              </a:uFill>
              <a:latin typeface="Arial"/>
            </a:endParaRPr>
          </a:p>
          <a:p>
            <a:pPr>
              <a:lnSpc>
                <a:spcPct val="100000"/>
              </a:lnSpc>
            </a:pPr>
            <a:r>
              <a:rPr b="0" lang="en-US" sz="1400" spc="-1" strike="noStrike">
                <a:solidFill>
                  <a:srgbClr val="d9d9d9"/>
                </a:solidFill>
                <a:uFill>
                  <a:solidFill>
                    <a:srgbClr val="ffffff"/>
                  </a:solidFill>
                </a:uFill>
                <a:latin typeface="Calibri"/>
              </a:rPr>
              <a:t>Lorem ipsum dolor sit amet, consectetur adipiscing elit, sed do eiusmod tempor incididunt ut labore et dolore magna aliqua</a:t>
            </a:r>
            <a:endParaRPr b="0" lang="en-US" sz="1800" spc="-1" strike="noStrike">
              <a:solidFill>
                <a:srgbClr val="ffffff"/>
              </a:solidFill>
              <a:uFill>
                <a:solidFill>
                  <a:srgbClr val="ffffff"/>
                </a:solidFill>
              </a:uFill>
              <a:latin typeface="Arial"/>
            </a:endParaRPr>
          </a:p>
        </p:txBody>
      </p:sp>
    </p:spTree>
  </p:cSld>
  <p:transition spd="slow">
    <p:push dir="u"/>
  </p:transition>
  <p:timing>
    <p:tnLst>
      <p:par>
        <p:cTn id="248" dur="indefinite" restart="never" nodeType="tmRoot">
          <p:childTnLst>
            <p:seq>
              <p:cTn id="249" dur="indefinite" nodeType="mainSeq">
                <p:childTnLst>
                  <p:par>
                    <p:cTn id="250" fill="hold">
                      <p:stCondLst>
                        <p:cond delay="0"/>
                      </p:stCondLst>
                      <p:childTnLst>
                        <p:par>
                          <p:cTn id="251" fill="hold">
                            <p:stCondLst>
                              <p:cond delay="0"/>
                            </p:stCondLst>
                            <p:childTnLst>
                              <p:par>
                                <p:cTn id="252" nodeType="withEffect" fill="hold" presetClass="entr" presetID="16" presetSubtype="21">
                                  <p:stCondLst>
                                    <p:cond delay="0"/>
                                  </p:stCondLst>
                                  <p:childTnLst>
                                    <p:set>
                                      <p:cBhvr>
                                        <p:cTn id="253" dur="1" fill="hold">
                                          <p:stCondLst>
                                            <p:cond delay="0"/>
                                          </p:stCondLst>
                                        </p:cTn>
                                        <p:tgtEl>
                                          <p:spTgt spid="743"/>
                                        </p:tgtEl>
                                        <p:attrNameLst>
                                          <p:attrName>style.visibility</p:attrName>
                                        </p:attrNameLst>
                                      </p:cBhvr>
                                      <p:to>
                                        <p:strVal val="visible"/>
                                      </p:to>
                                    </p:set>
                                    <p:animEffect filter="barn(inVertical)" transition="out">
                                      <p:cBhvr additive="repl">
                                        <p:cTn id="254" dur="500"/>
                                        <p:tgtEl>
                                          <p:spTgt spid="743"/>
                                        </p:tgtEl>
                                      </p:cBhvr>
                                    </p:animEffect>
                                  </p:childTnLst>
                                </p:cTn>
                              </p:par>
                            </p:childTnLst>
                          </p:cTn>
                        </p:par>
                        <p:par>
                          <p:cTn id="255" fill="hold">
                            <p:stCondLst>
                              <p:cond delay="500"/>
                            </p:stCondLst>
                            <p:childTnLst>
                              <p:par>
                                <p:cTn id="256" nodeType="afterEffect" fill="hold" presetClass="entr" presetID="22" presetSubtype="4">
                                  <p:stCondLst>
                                    <p:cond delay="0"/>
                                  </p:stCondLst>
                                  <p:childTnLst>
                                    <p:set>
                                      <p:cBhvr>
                                        <p:cTn id="257" dur="1" fill="hold">
                                          <p:stCondLst>
                                            <p:cond delay="0"/>
                                          </p:stCondLst>
                                        </p:cTn>
                                        <p:tgtEl>
                                          <p:spTgt spid="-1"/>
                                        </p:tgtEl>
                                        <p:attrNameLst>
                                          <p:attrName>style.visibility</p:attrName>
                                        </p:attrNameLst>
                                      </p:cBhvr>
                                      <p:to>
                                        <p:strVal val="visible"/>
                                      </p:to>
                                    </p:set>
                                    <p:animEffect filter="wipe(down)" transition="out">
                                      <p:cBhvr additive="repl">
                                        <p:cTn id="258" dur="500"/>
                                        <p:tgtEl>
                                          <p:spTgt spid="-1"/>
                                        </p:tgtEl>
                                      </p:cBhvr>
                                    </p:animEffect>
                                  </p:childTnLst>
                                </p:cTn>
                              </p:par>
                            </p:childTnLst>
                          </p:cTn>
                        </p:par>
                        <p:par>
                          <p:cTn id="259" fill="hold">
                            <p:stCondLst>
                              <p:cond delay="1000"/>
                            </p:stCondLst>
                            <p:childTnLst>
                              <p:par>
                                <p:cTn id="260" nodeType="afterEffect" fill="hold" presetClass="entr" presetID="53" presetSubtype="16">
                                  <p:stCondLst>
                                    <p:cond delay="0"/>
                                  </p:stCondLst>
                                  <p:childTnLst>
                                    <p:set>
                                      <p:cBhvr>
                                        <p:cTn id="261" dur="1" fill="hold">
                                          <p:stCondLst>
                                            <p:cond delay="0"/>
                                          </p:stCondLst>
                                        </p:cTn>
                                        <p:tgtEl>
                                          <p:spTgt spid="778"/>
                                        </p:tgtEl>
                                        <p:attrNameLst>
                                          <p:attrName>style.visibility</p:attrName>
                                        </p:attrNameLst>
                                      </p:cBhvr>
                                      <p:to>
                                        <p:strVal val="visible"/>
                                      </p:to>
                                    </p:set>
                                    <p:anim calcmode="lin" valueType="num">
                                      <p:cBhvr additive="repl">
                                        <p:cTn id="262" dur="500" fill="hold"/>
                                        <p:tgtEl>
                                          <p:spTgt spid="778"/>
                                        </p:tgtEl>
                                        <p:attrNameLst>
                                          <p:attrName/>
                                        </p:attrNameLst>
                                      </p:cBhvr>
                                      <p:tavLst>
                                        <p:tav tm="0">
                                          <p:val>
                                            <p:strVal val="0"/>
                                          </p:val>
                                        </p:tav>
                                        <p:tav tm="100000">
                                          <p:val>
                                            <p:strVal val="#ppt_w"/>
                                          </p:val>
                                        </p:tav>
                                      </p:tavLst>
                                    </p:anim>
                                    <p:anim calcmode="lin" valueType="num">
                                      <p:cBhvr additive="repl">
                                        <p:cTn id="263" dur="500" fill="hold"/>
                                        <p:tgtEl>
                                          <p:spTgt spid="778"/>
                                        </p:tgtEl>
                                        <p:attrNameLst>
                                          <p:attrName/>
                                        </p:attrNameLst>
                                      </p:cBhvr>
                                      <p:tavLst>
                                        <p:tav tm="0">
                                          <p:val>
                                            <p:strVal val="0"/>
                                          </p:val>
                                        </p:tav>
                                        <p:tav tm="100000">
                                          <p:val>
                                            <p:strVal val="#ppt_h"/>
                                          </p:val>
                                        </p:tav>
                                      </p:tavLst>
                                    </p:anim>
                                    <p:animEffect filter="fade" transition="in">
                                      <p:cBhvr additive="repl">
                                        <p:cTn id="264" dur="500"/>
                                        <p:tgtEl>
                                          <p:spTgt spid="778"/>
                                        </p:tgtEl>
                                      </p:cBhvr>
                                    </p:animEffect>
                                  </p:childTnLst>
                                </p:cTn>
                              </p:par>
                            </p:childTnLst>
                          </p:cTn>
                        </p:par>
                        <p:par>
                          <p:cTn id="265" fill="hold">
                            <p:stCondLst>
                              <p:cond delay="1500"/>
                            </p:stCondLst>
                            <p:childTnLst>
                              <p:par>
                                <p:cTn id="266" nodeType="afterEffect" fill="hold" presetClass="entr" presetID="22" presetSubtype="4">
                                  <p:stCondLst>
                                    <p:cond delay="0"/>
                                  </p:stCondLst>
                                  <p:childTnLst>
                                    <p:set>
                                      <p:cBhvr>
                                        <p:cTn id="267" dur="1" fill="hold">
                                          <p:stCondLst>
                                            <p:cond delay="0"/>
                                          </p:stCondLst>
                                        </p:cTn>
                                        <p:tgtEl>
                                          <p:spTgt spid="-1"/>
                                        </p:tgtEl>
                                        <p:attrNameLst>
                                          <p:attrName>style.visibility</p:attrName>
                                        </p:attrNameLst>
                                      </p:cBhvr>
                                      <p:to>
                                        <p:strVal val="visible"/>
                                      </p:to>
                                    </p:set>
                                    <p:animEffect filter="wipe(down)" transition="out">
                                      <p:cBhvr additive="repl">
                                        <p:cTn id="268" dur="500"/>
                                        <p:tgtEl>
                                          <p:spTgt spid="-1"/>
                                        </p:tgtEl>
                                      </p:cBhvr>
                                    </p:animEffect>
                                  </p:childTnLst>
                                </p:cTn>
                              </p:par>
                            </p:childTnLst>
                          </p:cTn>
                        </p:par>
                        <p:par>
                          <p:cTn id="269" fill="hold">
                            <p:stCondLst>
                              <p:cond delay="2000"/>
                            </p:stCondLst>
                            <p:childTnLst>
                              <p:par>
                                <p:cTn id="270" nodeType="afterEffect" fill="hold" presetClass="entr" presetID="10">
                                  <p:stCondLst>
                                    <p:cond delay="0"/>
                                  </p:stCondLst>
                                  <p:childTnLst>
                                    <p:set>
                                      <p:cBhvr>
                                        <p:cTn id="271" dur="1" fill="hold">
                                          <p:stCondLst>
                                            <p:cond delay="0"/>
                                          </p:stCondLst>
                                        </p:cTn>
                                        <p:tgtEl>
                                          <p:spTgt spid="770"/>
                                        </p:tgtEl>
                                        <p:attrNameLst>
                                          <p:attrName>style.visibility</p:attrName>
                                        </p:attrNameLst>
                                      </p:cBhvr>
                                      <p:to>
                                        <p:strVal val="visible"/>
                                      </p:to>
                                    </p:set>
                                    <p:animEffect filter="fade" transition="in">
                                      <p:cBhvr additive="repl">
                                        <p:cTn id="272" dur="500"/>
                                        <p:tgtEl>
                                          <p:spTgt spid="770"/>
                                        </p:tgtEl>
                                      </p:cBhvr>
                                    </p:animEffect>
                                  </p:childTnLst>
                                </p:cTn>
                              </p:par>
                              <p:par>
                                <p:cTn id="273" nodeType="withEffect" fill="hold" presetClass="entr" presetID="22" presetSubtype="8">
                                  <p:stCondLst>
                                    <p:cond delay="0"/>
                                  </p:stCondLst>
                                  <p:childTnLst>
                                    <p:set>
                                      <p:cBhvr>
                                        <p:cTn id="274" dur="1" fill="hold">
                                          <p:stCondLst>
                                            <p:cond delay="0"/>
                                          </p:stCondLst>
                                        </p:cTn>
                                        <p:tgtEl>
                                          <p:spTgt spid="744"/>
                                        </p:tgtEl>
                                        <p:attrNameLst>
                                          <p:attrName>style.visibility</p:attrName>
                                        </p:attrNameLst>
                                      </p:cBhvr>
                                      <p:to>
                                        <p:strVal val="visible"/>
                                      </p:to>
                                    </p:set>
                                    <p:animEffect filter="wipe(left)" transition="in">
                                      <p:cBhvr additive="repl">
                                        <p:cTn id="275" dur="500"/>
                                        <p:tgtEl>
                                          <p:spTgt spid="744"/>
                                        </p:tgtEl>
                                      </p:cBhvr>
                                    </p:animEffect>
                                  </p:childTnLst>
                                </p:cTn>
                              </p:par>
                            </p:childTnLst>
                          </p:cTn>
                        </p:par>
                        <p:par>
                          <p:cTn id="276" fill="hold">
                            <p:stCondLst>
                              <p:cond delay="2500"/>
                            </p:stCondLst>
                            <p:childTnLst>
                              <p:par>
                                <p:cTn id="277" nodeType="afterEffect" fill="hold" presetClass="entr" presetID="10">
                                  <p:stCondLst>
                                    <p:cond delay="0"/>
                                  </p:stCondLst>
                                  <p:childTnLst>
                                    <p:set>
                                      <p:cBhvr>
                                        <p:cTn id="278" dur="1" fill="hold">
                                          <p:stCondLst>
                                            <p:cond delay="0"/>
                                          </p:stCondLst>
                                        </p:cTn>
                                        <p:tgtEl>
                                          <p:spTgt spid="765"/>
                                        </p:tgtEl>
                                        <p:attrNameLst>
                                          <p:attrName>style.visibility</p:attrName>
                                        </p:attrNameLst>
                                      </p:cBhvr>
                                      <p:to>
                                        <p:strVal val="visible"/>
                                      </p:to>
                                    </p:set>
                                    <p:animEffect filter="fade" transition="in">
                                      <p:cBhvr additive="repl">
                                        <p:cTn id="279" dur="500"/>
                                        <p:tgtEl>
                                          <p:spTgt spid="765"/>
                                        </p:tgtEl>
                                      </p:cBhvr>
                                    </p:animEffect>
                                  </p:childTnLst>
                                </p:cTn>
                              </p:par>
                            </p:childTnLst>
                          </p:cTn>
                        </p:par>
                        <p:par>
                          <p:cTn id="280" fill="hold">
                            <p:stCondLst>
                              <p:cond delay="3000"/>
                            </p:stCondLst>
                            <p:childTnLst>
                              <p:par>
                                <p:cTn id="281" nodeType="afterEffect" fill="hold" presetClass="entr" presetID="22" presetSubtype="8">
                                  <p:stCondLst>
                                    <p:cond delay="0"/>
                                  </p:stCondLst>
                                  <p:childTnLst>
                                    <p:set>
                                      <p:cBhvr>
                                        <p:cTn id="282" dur="1" fill="hold">
                                          <p:stCondLst>
                                            <p:cond delay="0"/>
                                          </p:stCondLst>
                                        </p:cTn>
                                        <p:tgtEl>
                                          <p:spTgt spid="789"/>
                                        </p:tgtEl>
                                        <p:attrNameLst>
                                          <p:attrName>style.visibility</p:attrName>
                                        </p:attrNameLst>
                                      </p:cBhvr>
                                      <p:to>
                                        <p:strVal val="visible"/>
                                      </p:to>
                                    </p:set>
                                    <p:animEffect filter="wipe(left)" transition="in">
                                      <p:cBhvr additive="repl">
                                        <p:cTn id="283" dur="500"/>
                                        <p:tgtEl>
                                          <p:spTgt spid="789"/>
                                        </p:tgtEl>
                                      </p:cBhvr>
                                    </p:animEffect>
                                  </p:childTnLst>
                                </p:cTn>
                              </p:par>
                            </p:childTnLst>
                          </p:cTn>
                        </p:par>
                        <p:par>
                          <p:cTn id="284" fill="hold">
                            <p:stCondLst>
                              <p:cond delay="3500"/>
                            </p:stCondLst>
                            <p:childTnLst>
                              <p:par>
                                <p:cTn id="285" nodeType="afterEffect" fill="hold" presetClass="entr" presetID="22" presetSubtype="4">
                                  <p:stCondLst>
                                    <p:cond delay="0"/>
                                  </p:stCondLst>
                                  <p:childTnLst>
                                    <p:set>
                                      <p:cBhvr>
                                        <p:cTn id="286" dur="1" fill="hold">
                                          <p:stCondLst>
                                            <p:cond delay="0"/>
                                          </p:stCondLst>
                                        </p:cTn>
                                        <p:tgtEl>
                                          <p:spTgt spid="-1"/>
                                        </p:tgtEl>
                                        <p:attrNameLst>
                                          <p:attrName>style.visibility</p:attrName>
                                        </p:attrNameLst>
                                      </p:cBhvr>
                                      <p:to>
                                        <p:strVal val="visible"/>
                                      </p:to>
                                    </p:set>
                                    <p:animEffect filter="wipe(down)" transition="out">
                                      <p:cBhvr additive="repl">
                                        <p:cTn id="287" dur="500"/>
                                        <p:tgtEl>
                                          <p:spTgt spid="-1"/>
                                        </p:tgtEl>
                                      </p:cBhvr>
                                    </p:animEffect>
                                  </p:childTnLst>
                                </p:cTn>
                              </p:par>
                            </p:childTnLst>
                          </p:cTn>
                        </p:par>
                        <p:par>
                          <p:cTn id="288" fill="hold">
                            <p:stCondLst>
                              <p:cond delay="4000"/>
                            </p:stCondLst>
                            <p:childTnLst>
                              <p:par>
                                <p:cTn id="289" nodeType="afterEffect" fill="hold" presetClass="entr" presetID="53" presetSubtype="16">
                                  <p:stCondLst>
                                    <p:cond delay="0"/>
                                  </p:stCondLst>
                                  <p:childTnLst>
                                    <p:set>
                                      <p:cBhvr>
                                        <p:cTn id="290" dur="1" fill="hold">
                                          <p:stCondLst>
                                            <p:cond delay="0"/>
                                          </p:stCondLst>
                                        </p:cTn>
                                        <p:tgtEl>
                                          <p:spTgt spid="777"/>
                                        </p:tgtEl>
                                        <p:attrNameLst>
                                          <p:attrName>style.visibility</p:attrName>
                                        </p:attrNameLst>
                                      </p:cBhvr>
                                      <p:to>
                                        <p:strVal val="visible"/>
                                      </p:to>
                                    </p:set>
                                    <p:anim calcmode="lin" valueType="num">
                                      <p:cBhvr additive="repl">
                                        <p:cTn id="291" dur="500" fill="hold"/>
                                        <p:tgtEl>
                                          <p:spTgt spid="777"/>
                                        </p:tgtEl>
                                        <p:attrNameLst>
                                          <p:attrName/>
                                        </p:attrNameLst>
                                      </p:cBhvr>
                                      <p:tavLst>
                                        <p:tav tm="0">
                                          <p:val>
                                            <p:strVal val="0"/>
                                          </p:val>
                                        </p:tav>
                                        <p:tav tm="100000">
                                          <p:val>
                                            <p:strVal val="#ppt_w"/>
                                          </p:val>
                                        </p:tav>
                                      </p:tavLst>
                                    </p:anim>
                                    <p:anim calcmode="lin" valueType="num">
                                      <p:cBhvr additive="repl">
                                        <p:cTn id="292" dur="500" fill="hold"/>
                                        <p:tgtEl>
                                          <p:spTgt spid="777"/>
                                        </p:tgtEl>
                                        <p:attrNameLst>
                                          <p:attrName/>
                                        </p:attrNameLst>
                                      </p:cBhvr>
                                      <p:tavLst>
                                        <p:tav tm="0">
                                          <p:val>
                                            <p:strVal val="0"/>
                                          </p:val>
                                        </p:tav>
                                        <p:tav tm="100000">
                                          <p:val>
                                            <p:strVal val="#ppt_h"/>
                                          </p:val>
                                        </p:tav>
                                      </p:tavLst>
                                    </p:anim>
                                    <p:animEffect filter="fade" transition="in">
                                      <p:cBhvr additive="repl">
                                        <p:cTn id="293" dur="500"/>
                                        <p:tgtEl>
                                          <p:spTgt spid="777"/>
                                        </p:tgtEl>
                                      </p:cBhvr>
                                    </p:animEffect>
                                  </p:childTnLst>
                                </p:cTn>
                              </p:par>
                            </p:childTnLst>
                          </p:cTn>
                        </p:par>
                        <p:par>
                          <p:cTn id="294" fill="hold">
                            <p:stCondLst>
                              <p:cond delay="4500"/>
                            </p:stCondLst>
                            <p:childTnLst>
                              <p:par>
                                <p:cTn id="295" nodeType="afterEffect" fill="hold" presetClass="entr" presetID="22" presetSubtype="4">
                                  <p:stCondLst>
                                    <p:cond delay="0"/>
                                  </p:stCondLst>
                                  <p:childTnLst>
                                    <p:set>
                                      <p:cBhvr>
                                        <p:cTn id="296" dur="1" fill="hold">
                                          <p:stCondLst>
                                            <p:cond delay="0"/>
                                          </p:stCondLst>
                                        </p:cTn>
                                        <p:tgtEl>
                                          <p:spTgt spid="-1"/>
                                        </p:tgtEl>
                                        <p:attrNameLst>
                                          <p:attrName>style.visibility</p:attrName>
                                        </p:attrNameLst>
                                      </p:cBhvr>
                                      <p:to>
                                        <p:strVal val="visible"/>
                                      </p:to>
                                    </p:set>
                                    <p:animEffect filter="wipe(down)" transition="out">
                                      <p:cBhvr additive="repl">
                                        <p:cTn id="297" dur="500"/>
                                        <p:tgtEl>
                                          <p:spTgt spid="-1"/>
                                        </p:tgtEl>
                                      </p:cBhvr>
                                    </p:animEffect>
                                  </p:childTnLst>
                                </p:cTn>
                              </p:par>
                            </p:childTnLst>
                          </p:cTn>
                        </p:par>
                        <p:par>
                          <p:cTn id="298" fill="hold">
                            <p:stCondLst>
                              <p:cond delay="5000"/>
                            </p:stCondLst>
                            <p:childTnLst>
                              <p:par>
                                <p:cTn id="299" nodeType="afterEffect" fill="hold" presetClass="entr" presetID="10">
                                  <p:stCondLst>
                                    <p:cond delay="0"/>
                                  </p:stCondLst>
                                  <p:childTnLst>
                                    <p:set>
                                      <p:cBhvr>
                                        <p:cTn id="300" dur="1" fill="hold">
                                          <p:stCondLst>
                                            <p:cond delay="0"/>
                                          </p:stCondLst>
                                        </p:cTn>
                                        <p:tgtEl>
                                          <p:spTgt spid="771"/>
                                        </p:tgtEl>
                                        <p:attrNameLst>
                                          <p:attrName>style.visibility</p:attrName>
                                        </p:attrNameLst>
                                      </p:cBhvr>
                                      <p:to>
                                        <p:strVal val="visible"/>
                                      </p:to>
                                    </p:set>
                                    <p:animEffect filter="fade" transition="in">
                                      <p:cBhvr additive="repl">
                                        <p:cTn id="301" dur="500"/>
                                        <p:tgtEl>
                                          <p:spTgt spid="771"/>
                                        </p:tgtEl>
                                      </p:cBhvr>
                                    </p:animEffect>
                                  </p:childTnLst>
                                </p:cTn>
                              </p:par>
                              <p:par>
                                <p:cTn id="302" nodeType="withEffect" fill="hold" presetClass="entr" presetID="22" presetSubtype="8">
                                  <p:stCondLst>
                                    <p:cond delay="0"/>
                                  </p:stCondLst>
                                  <p:childTnLst>
                                    <p:set>
                                      <p:cBhvr>
                                        <p:cTn id="303" dur="1" fill="hold">
                                          <p:stCondLst>
                                            <p:cond delay="0"/>
                                          </p:stCondLst>
                                        </p:cTn>
                                        <p:tgtEl>
                                          <p:spTgt spid="749"/>
                                        </p:tgtEl>
                                        <p:attrNameLst>
                                          <p:attrName>style.visibility</p:attrName>
                                        </p:attrNameLst>
                                      </p:cBhvr>
                                      <p:to>
                                        <p:strVal val="visible"/>
                                      </p:to>
                                    </p:set>
                                    <p:animEffect filter="wipe(left)" transition="in">
                                      <p:cBhvr additive="repl">
                                        <p:cTn id="304" dur="500"/>
                                        <p:tgtEl>
                                          <p:spTgt spid="749"/>
                                        </p:tgtEl>
                                      </p:cBhvr>
                                    </p:animEffect>
                                  </p:childTnLst>
                                </p:cTn>
                              </p:par>
                            </p:childTnLst>
                          </p:cTn>
                        </p:par>
                        <p:par>
                          <p:cTn id="305" fill="hold">
                            <p:stCondLst>
                              <p:cond delay="5500"/>
                            </p:stCondLst>
                            <p:childTnLst>
                              <p:par>
                                <p:cTn id="306" nodeType="afterEffect" fill="hold" presetClass="entr" presetID="10">
                                  <p:stCondLst>
                                    <p:cond delay="0"/>
                                  </p:stCondLst>
                                  <p:childTnLst>
                                    <p:set>
                                      <p:cBhvr>
                                        <p:cTn id="307" dur="1" fill="hold">
                                          <p:stCondLst>
                                            <p:cond delay="0"/>
                                          </p:stCondLst>
                                        </p:cTn>
                                        <p:tgtEl>
                                          <p:spTgt spid="766"/>
                                        </p:tgtEl>
                                        <p:attrNameLst>
                                          <p:attrName>style.visibility</p:attrName>
                                        </p:attrNameLst>
                                      </p:cBhvr>
                                      <p:to>
                                        <p:strVal val="visible"/>
                                      </p:to>
                                    </p:set>
                                    <p:animEffect filter="fade" transition="in">
                                      <p:cBhvr additive="repl">
                                        <p:cTn id="308" dur="500"/>
                                        <p:tgtEl>
                                          <p:spTgt spid="766"/>
                                        </p:tgtEl>
                                      </p:cBhvr>
                                    </p:animEffect>
                                  </p:childTnLst>
                                </p:cTn>
                              </p:par>
                            </p:childTnLst>
                          </p:cTn>
                        </p:par>
                        <p:par>
                          <p:cTn id="309" fill="hold">
                            <p:stCondLst>
                              <p:cond delay="6000"/>
                            </p:stCondLst>
                            <p:childTnLst>
                              <p:par>
                                <p:cTn id="310" nodeType="afterEffect" fill="hold" presetClass="entr" presetID="22" presetSubtype="8">
                                  <p:stCondLst>
                                    <p:cond delay="0"/>
                                  </p:stCondLst>
                                  <p:childTnLst>
                                    <p:set>
                                      <p:cBhvr>
                                        <p:cTn id="311" dur="1" fill="hold">
                                          <p:stCondLst>
                                            <p:cond delay="0"/>
                                          </p:stCondLst>
                                        </p:cTn>
                                        <p:tgtEl>
                                          <p:spTgt spid="788"/>
                                        </p:tgtEl>
                                        <p:attrNameLst>
                                          <p:attrName>style.visibility</p:attrName>
                                        </p:attrNameLst>
                                      </p:cBhvr>
                                      <p:to>
                                        <p:strVal val="visible"/>
                                      </p:to>
                                    </p:set>
                                    <p:animEffect filter="wipe(left)" transition="in">
                                      <p:cBhvr additive="repl">
                                        <p:cTn id="312" dur="500"/>
                                        <p:tgtEl>
                                          <p:spTgt spid="788"/>
                                        </p:tgtEl>
                                      </p:cBhvr>
                                    </p:animEffect>
                                  </p:childTnLst>
                                </p:cTn>
                              </p:par>
                            </p:childTnLst>
                          </p:cTn>
                        </p:par>
                        <p:par>
                          <p:cTn id="313" fill="hold">
                            <p:stCondLst>
                              <p:cond delay="6500"/>
                            </p:stCondLst>
                            <p:childTnLst>
                              <p:par>
                                <p:cTn id="314" nodeType="afterEffect" fill="hold" presetClass="entr" presetID="22" presetSubtype="4">
                                  <p:stCondLst>
                                    <p:cond delay="0"/>
                                  </p:stCondLst>
                                  <p:childTnLst>
                                    <p:set>
                                      <p:cBhvr>
                                        <p:cTn id="315" dur="1" fill="hold">
                                          <p:stCondLst>
                                            <p:cond delay="0"/>
                                          </p:stCondLst>
                                        </p:cTn>
                                        <p:tgtEl>
                                          <p:spTgt spid="-1"/>
                                        </p:tgtEl>
                                        <p:attrNameLst>
                                          <p:attrName>style.visibility</p:attrName>
                                        </p:attrNameLst>
                                      </p:cBhvr>
                                      <p:to>
                                        <p:strVal val="visible"/>
                                      </p:to>
                                    </p:set>
                                    <p:animEffect filter="wipe(down)" transition="out">
                                      <p:cBhvr additive="repl">
                                        <p:cTn id="316" dur="500"/>
                                        <p:tgtEl>
                                          <p:spTgt spid="-1"/>
                                        </p:tgtEl>
                                      </p:cBhvr>
                                    </p:animEffect>
                                  </p:childTnLst>
                                </p:cTn>
                              </p:par>
                            </p:childTnLst>
                          </p:cTn>
                        </p:par>
                        <p:par>
                          <p:cTn id="317" fill="hold">
                            <p:stCondLst>
                              <p:cond delay="7000"/>
                            </p:stCondLst>
                            <p:childTnLst>
                              <p:par>
                                <p:cTn id="318" nodeType="afterEffect" fill="hold" presetClass="entr" presetID="53" presetSubtype="16">
                                  <p:stCondLst>
                                    <p:cond delay="0"/>
                                  </p:stCondLst>
                                  <p:childTnLst>
                                    <p:set>
                                      <p:cBhvr>
                                        <p:cTn id="319" dur="1" fill="hold">
                                          <p:stCondLst>
                                            <p:cond delay="0"/>
                                          </p:stCondLst>
                                        </p:cTn>
                                        <p:tgtEl>
                                          <p:spTgt spid="776"/>
                                        </p:tgtEl>
                                        <p:attrNameLst>
                                          <p:attrName>style.visibility</p:attrName>
                                        </p:attrNameLst>
                                      </p:cBhvr>
                                      <p:to>
                                        <p:strVal val="visible"/>
                                      </p:to>
                                    </p:set>
                                    <p:anim calcmode="lin" valueType="num">
                                      <p:cBhvr additive="repl">
                                        <p:cTn id="320" dur="500" fill="hold"/>
                                        <p:tgtEl>
                                          <p:spTgt spid="776"/>
                                        </p:tgtEl>
                                        <p:attrNameLst>
                                          <p:attrName/>
                                        </p:attrNameLst>
                                      </p:cBhvr>
                                      <p:tavLst>
                                        <p:tav tm="0">
                                          <p:val>
                                            <p:strVal val="0"/>
                                          </p:val>
                                        </p:tav>
                                        <p:tav tm="100000">
                                          <p:val>
                                            <p:strVal val="#ppt_w"/>
                                          </p:val>
                                        </p:tav>
                                      </p:tavLst>
                                    </p:anim>
                                    <p:anim calcmode="lin" valueType="num">
                                      <p:cBhvr additive="repl">
                                        <p:cTn id="321" dur="500" fill="hold"/>
                                        <p:tgtEl>
                                          <p:spTgt spid="776"/>
                                        </p:tgtEl>
                                        <p:attrNameLst>
                                          <p:attrName/>
                                        </p:attrNameLst>
                                      </p:cBhvr>
                                      <p:tavLst>
                                        <p:tav tm="0">
                                          <p:val>
                                            <p:strVal val="0"/>
                                          </p:val>
                                        </p:tav>
                                        <p:tav tm="100000">
                                          <p:val>
                                            <p:strVal val="#ppt_h"/>
                                          </p:val>
                                        </p:tav>
                                      </p:tavLst>
                                    </p:anim>
                                    <p:animEffect filter="fade" transition="in">
                                      <p:cBhvr additive="repl">
                                        <p:cTn id="322" dur="500"/>
                                        <p:tgtEl>
                                          <p:spTgt spid="776"/>
                                        </p:tgtEl>
                                      </p:cBhvr>
                                    </p:animEffect>
                                  </p:childTnLst>
                                </p:cTn>
                              </p:par>
                            </p:childTnLst>
                          </p:cTn>
                        </p:par>
                        <p:par>
                          <p:cTn id="323" fill="hold">
                            <p:stCondLst>
                              <p:cond delay="7500"/>
                            </p:stCondLst>
                            <p:childTnLst>
                              <p:par>
                                <p:cTn id="324" nodeType="afterEffect" fill="hold" presetClass="entr" presetID="22" presetSubtype="4">
                                  <p:stCondLst>
                                    <p:cond delay="0"/>
                                  </p:stCondLst>
                                  <p:childTnLst>
                                    <p:set>
                                      <p:cBhvr>
                                        <p:cTn id="325" dur="1" fill="hold">
                                          <p:stCondLst>
                                            <p:cond delay="0"/>
                                          </p:stCondLst>
                                        </p:cTn>
                                        <p:tgtEl>
                                          <p:spTgt spid="-1"/>
                                        </p:tgtEl>
                                        <p:attrNameLst>
                                          <p:attrName>style.visibility</p:attrName>
                                        </p:attrNameLst>
                                      </p:cBhvr>
                                      <p:to>
                                        <p:strVal val="visible"/>
                                      </p:to>
                                    </p:set>
                                    <p:animEffect filter="wipe(down)" transition="out">
                                      <p:cBhvr additive="repl">
                                        <p:cTn id="326" dur="500"/>
                                        <p:tgtEl>
                                          <p:spTgt spid="-1"/>
                                        </p:tgtEl>
                                      </p:cBhvr>
                                    </p:animEffect>
                                  </p:childTnLst>
                                </p:cTn>
                              </p:par>
                            </p:childTnLst>
                          </p:cTn>
                        </p:par>
                        <p:par>
                          <p:cTn id="327" fill="hold">
                            <p:stCondLst>
                              <p:cond delay="8000"/>
                            </p:stCondLst>
                            <p:childTnLst>
                              <p:par>
                                <p:cTn id="328" nodeType="afterEffect" fill="hold" presetClass="entr" presetID="10">
                                  <p:stCondLst>
                                    <p:cond delay="0"/>
                                  </p:stCondLst>
                                  <p:childTnLst>
                                    <p:set>
                                      <p:cBhvr>
                                        <p:cTn id="329" dur="1" fill="hold">
                                          <p:stCondLst>
                                            <p:cond delay="0"/>
                                          </p:stCondLst>
                                        </p:cTn>
                                        <p:tgtEl>
                                          <p:spTgt spid="772"/>
                                        </p:tgtEl>
                                        <p:attrNameLst>
                                          <p:attrName>style.visibility</p:attrName>
                                        </p:attrNameLst>
                                      </p:cBhvr>
                                      <p:to>
                                        <p:strVal val="visible"/>
                                      </p:to>
                                    </p:set>
                                    <p:animEffect filter="fade" transition="in">
                                      <p:cBhvr additive="repl">
                                        <p:cTn id="330" dur="500"/>
                                        <p:tgtEl>
                                          <p:spTgt spid="772"/>
                                        </p:tgtEl>
                                      </p:cBhvr>
                                    </p:animEffect>
                                  </p:childTnLst>
                                </p:cTn>
                              </p:par>
                              <p:par>
                                <p:cTn id="331" nodeType="withEffect" fill="hold" presetClass="entr" presetID="22" presetSubtype="8">
                                  <p:stCondLst>
                                    <p:cond delay="0"/>
                                  </p:stCondLst>
                                  <p:childTnLst>
                                    <p:set>
                                      <p:cBhvr>
                                        <p:cTn id="332" dur="1" fill="hold">
                                          <p:stCondLst>
                                            <p:cond delay="0"/>
                                          </p:stCondLst>
                                        </p:cTn>
                                        <p:tgtEl>
                                          <p:spTgt spid="754"/>
                                        </p:tgtEl>
                                        <p:attrNameLst>
                                          <p:attrName>style.visibility</p:attrName>
                                        </p:attrNameLst>
                                      </p:cBhvr>
                                      <p:to>
                                        <p:strVal val="visible"/>
                                      </p:to>
                                    </p:set>
                                    <p:animEffect filter="wipe(left)" transition="in">
                                      <p:cBhvr additive="repl">
                                        <p:cTn id="333" dur="500"/>
                                        <p:tgtEl>
                                          <p:spTgt spid="754"/>
                                        </p:tgtEl>
                                      </p:cBhvr>
                                    </p:animEffect>
                                  </p:childTnLst>
                                </p:cTn>
                              </p:par>
                            </p:childTnLst>
                          </p:cTn>
                        </p:par>
                        <p:par>
                          <p:cTn id="334" fill="hold">
                            <p:stCondLst>
                              <p:cond delay="8500"/>
                            </p:stCondLst>
                            <p:childTnLst>
                              <p:par>
                                <p:cTn id="335" nodeType="afterEffect" fill="hold" presetClass="entr" presetID="10">
                                  <p:stCondLst>
                                    <p:cond delay="0"/>
                                  </p:stCondLst>
                                  <p:childTnLst>
                                    <p:set>
                                      <p:cBhvr>
                                        <p:cTn id="336" dur="1" fill="hold">
                                          <p:stCondLst>
                                            <p:cond delay="0"/>
                                          </p:stCondLst>
                                        </p:cTn>
                                        <p:tgtEl>
                                          <p:spTgt spid="767"/>
                                        </p:tgtEl>
                                        <p:attrNameLst>
                                          <p:attrName>style.visibility</p:attrName>
                                        </p:attrNameLst>
                                      </p:cBhvr>
                                      <p:to>
                                        <p:strVal val="visible"/>
                                      </p:to>
                                    </p:set>
                                    <p:animEffect filter="fade" transition="in">
                                      <p:cBhvr additive="repl">
                                        <p:cTn id="337" dur="500"/>
                                        <p:tgtEl>
                                          <p:spTgt spid="767"/>
                                        </p:tgtEl>
                                      </p:cBhvr>
                                    </p:animEffect>
                                  </p:childTnLst>
                                </p:cTn>
                              </p:par>
                            </p:childTnLst>
                          </p:cTn>
                        </p:par>
                        <p:par>
                          <p:cTn id="338" fill="hold">
                            <p:stCondLst>
                              <p:cond delay="9000"/>
                            </p:stCondLst>
                            <p:childTnLst>
                              <p:par>
                                <p:cTn id="339" nodeType="afterEffect" fill="hold" presetClass="entr" presetID="22" presetSubtype="8">
                                  <p:stCondLst>
                                    <p:cond delay="0"/>
                                  </p:stCondLst>
                                  <p:childTnLst>
                                    <p:set>
                                      <p:cBhvr>
                                        <p:cTn id="340" dur="1" fill="hold">
                                          <p:stCondLst>
                                            <p:cond delay="0"/>
                                          </p:stCondLst>
                                        </p:cTn>
                                        <p:tgtEl>
                                          <p:spTgt spid="787"/>
                                        </p:tgtEl>
                                        <p:attrNameLst>
                                          <p:attrName>style.visibility</p:attrName>
                                        </p:attrNameLst>
                                      </p:cBhvr>
                                      <p:to>
                                        <p:strVal val="visible"/>
                                      </p:to>
                                    </p:set>
                                    <p:animEffect filter="wipe(left)" transition="in">
                                      <p:cBhvr additive="repl">
                                        <p:cTn id="341" dur="500"/>
                                        <p:tgtEl>
                                          <p:spTgt spid="787"/>
                                        </p:tgtEl>
                                      </p:cBhvr>
                                    </p:animEffect>
                                  </p:childTnLst>
                                </p:cTn>
                              </p:par>
                            </p:childTnLst>
                          </p:cTn>
                        </p:par>
                        <p:par>
                          <p:cTn id="342" fill="hold">
                            <p:stCondLst>
                              <p:cond delay="9500"/>
                            </p:stCondLst>
                            <p:childTnLst>
                              <p:par>
                                <p:cTn id="343" nodeType="afterEffect" fill="hold" presetClass="entr" presetID="22" presetSubtype="4">
                                  <p:stCondLst>
                                    <p:cond delay="0"/>
                                  </p:stCondLst>
                                  <p:childTnLst>
                                    <p:set>
                                      <p:cBhvr>
                                        <p:cTn id="344" dur="1" fill="hold">
                                          <p:stCondLst>
                                            <p:cond delay="0"/>
                                          </p:stCondLst>
                                        </p:cTn>
                                        <p:tgtEl>
                                          <p:spTgt spid="-1"/>
                                        </p:tgtEl>
                                        <p:attrNameLst>
                                          <p:attrName>style.visibility</p:attrName>
                                        </p:attrNameLst>
                                      </p:cBhvr>
                                      <p:to>
                                        <p:strVal val="visible"/>
                                      </p:to>
                                    </p:set>
                                    <p:animEffect filter="wipe(down)" transition="out">
                                      <p:cBhvr additive="repl">
                                        <p:cTn id="345" dur="500"/>
                                        <p:tgtEl>
                                          <p:spTgt spid="-1"/>
                                        </p:tgtEl>
                                      </p:cBhvr>
                                    </p:animEffect>
                                  </p:childTnLst>
                                </p:cTn>
                              </p:par>
                            </p:childTnLst>
                          </p:cTn>
                        </p:par>
                        <p:par>
                          <p:cTn id="346" fill="hold">
                            <p:stCondLst>
                              <p:cond delay="10000"/>
                            </p:stCondLst>
                            <p:childTnLst>
                              <p:par>
                                <p:cTn id="347" nodeType="afterEffect" fill="hold" presetClass="entr" presetID="53" presetSubtype="16">
                                  <p:stCondLst>
                                    <p:cond delay="0"/>
                                  </p:stCondLst>
                                  <p:childTnLst>
                                    <p:set>
                                      <p:cBhvr>
                                        <p:cTn id="348" dur="1" fill="hold">
                                          <p:stCondLst>
                                            <p:cond delay="0"/>
                                          </p:stCondLst>
                                        </p:cTn>
                                        <p:tgtEl>
                                          <p:spTgt spid="781"/>
                                        </p:tgtEl>
                                        <p:attrNameLst>
                                          <p:attrName>style.visibility</p:attrName>
                                        </p:attrNameLst>
                                      </p:cBhvr>
                                      <p:to>
                                        <p:strVal val="visible"/>
                                      </p:to>
                                    </p:set>
                                    <p:anim calcmode="lin" valueType="num">
                                      <p:cBhvr additive="repl">
                                        <p:cTn id="349" dur="500" fill="hold"/>
                                        <p:tgtEl>
                                          <p:spTgt spid="781"/>
                                        </p:tgtEl>
                                        <p:attrNameLst>
                                          <p:attrName/>
                                        </p:attrNameLst>
                                      </p:cBhvr>
                                      <p:tavLst>
                                        <p:tav tm="0">
                                          <p:val>
                                            <p:strVal val="0"/>
                                          </p:val>
                                        </p:tav>
                                        <p:tav tm="100000">
                                          <p:val>
                                            <p:strVal val="#ppt_w"/>
                                          </p:val>
                                        </p:tav>
                                      </p:tavLst>
                                    </p:anim>
                                    <p:anim calcmode="lin" valueType="num">
                                      <p:cBhvr additive="repl">
                                        <p:cTn id="350" dur="500" fill="hold"/>
                                        <p:tgtEl>
                                          <p:spTgt spid="781"/>
                                        </p:tgtEl>
                                        <p:attrNameLst>
                                          <p:attrName/>
                                        </p:attrNameLst>
                                      </p:cBhvr>
                                      <p:tavLst>
                                        <p:tav tm="0">
                                          <p:val>
                                            <p:strVal val="0"/>
                                          </p:val>
                                        </p:tav>
                                        <p:tav tm="100000">
                                          <p:val>
                                            <p:strVal val="#ppt_h"/>
                                          </p:val>
                                        </p:tav>
                                      </p:tavLst>
                                    </p:anim>
                                    <p:animEffect filter="fade" transition="in">
                                      <p:cBhvr additive="repl">
                                        <p:cTn id="351" dur="500"/>
                                        <p:tgtEl>
                                          <p:spTgt spid="781"/>
                                        </p:tgtEl>
                                      </p:cBhvr>
                                    </p:animEffect>
                                  </p:childTnLst>
                                </p:cTn>
                              </p:par>
                            </p:childTnLst>
                          </p:cTn>
                        </p:par>
                        <p:par>
                          <p:cTn id="352" fill="hold">
                            <p:stCondLst>
                              <p:cond delay="10500"/>
                            </p:stCondLst>
                            <p:childTnLst>
                              <p:par>
                                <p:cTn id="353" nodeType="afterEffect" fill="hold" presetClass="entr" presetID="22" presetSubtype="4">
                                  <p:stCondLst>
                                    <p:cond delay="0"/>
                                  </p:stCondLst>
                                  <p:childTnLst>
                                    <p:set>
                                      <p:cBhvr>
                                        <p:cTn id="354" dur="1" fill="hold">
                                          <p:stCondLst>
                                            <p:cond delay="0"/>
                                          </p:stCondLst>
                                        </p:cTn>
                                        <p:tgtEl>
                                          <p:spTgt spid="-1"/>
                                        </p:tgtEl>
                                        <p:attrNameLst>
                                          <p:attrName>style.visibility</p:attrName>
                                        </p:attrNameLst>
                                      </p:cBhvr>
                                      <p:to>
                                        <p:strVal val="visible"/>
                                      </p:to>
                                    </p:set>
                                    <p:animEffect filter="wipe(down)" transition="out">
                                      <p:cBhvr additive="repl">
                                        <p:cTn id="355" dur="500"/>
                                        <p:tgtEl>
                                          <p:spTgt spid="-1"/>
                                        </p:tgtEl>
                                      </p:cBhvr>
                                    </p:animEffect>
                                  </p:childTnLst>
                                </p:cTn>
                              </p:par>
                            </p:childTnLst>
                          </p:cTn>
                        </p:par>
                        <p:par>
                          <p:cTn id="356" fill="hold">
                            <p:stCondLst>
                              <p:cond delay="11000"/>
                            </p:stCondLst>
                            <p:childTnLst>
                              <p:par>
                                <p:cTn id="357" nodeType="afterEffect" fill="hold" presetClass="entr" presetID="10">
                                  <p:stCondLst>
                                    <p:cond delay="0"/>
                                  </p:stCondLst>
                                  <p:childTnLst>
                                    <p:set>
                                      <p:cBhvr>
                                        <p:cTn id="358" dur="1" fill="hold">
                                          <p:stCondLst>
                                            <p:cond delay="0"/>
                                          </p:stCondLst>
                                        </p:cTn>
                                        <p:tgtEl>
                                          <p:spTgt spid="784"/>
                                        </p:tgtEl>
                                        <p:attrNameLst>
                                          <p:attrName>style.visibility</p:attrName>
                                        </p:attrNameLst>
                                      </p:cBhvr>
                                      <p:to>
                                        <p:strVal val="visible"/>
                                      </p:to>
                                    </p:set>
                                    <p:animEffect filter="fade" transition="in">
                                      <p:cBhvr additive="repl">
                                        <p:cTn id="359" dur="500"/>
                                        <p:tgtEl>
                                          <p:spTgt spid="784"/>
                                        </p:tgtEl>
                                      </p:cBhvr>
                                    </p:animEffect>
                                  </p:childTnLst>
                                </p:cTn>
                              </p:par>
                              <p:par>
                                <p:cTn id="360" nodeType="withEffect" fill="hold" presetClass="entr" presetID="22" presetSubtype="8">
                                  <p:stCondLst>
                                    <p:cond delay="0"/>
                                  </p:stCondLst>
                                  <p:childTnLst>
                                    <p:set>
                                      <p:cBhvr>
                                        <p:cTn id="361" dur="1" fill="hold">
                                          <p:stCondLst>
                                            <p:cond delay="0"/>
                                          </p:stCondLst>
                                        </p:cTn>
                                        <p:tgtEl>
                                          <p:spTgt spid="759"/>
                                        </p:tgtEl>
                                        <p:attrNameLst>
                                          <p:attrName>style.visibility</p:attrName>
                                        </p:attrNameLst>
                                      </p:cBhvr>
                                      <p:to>
                                        <p:strVal val="visible"/>
                                      </p:to>
                                    </p:set>
                                    <p:animEffect filter="wipe(left)" transition="in">
                                      <p:cBhvr additive="repl">
                                        <p:cTn id="362" dur="500"/>
                                        <p:tgtEl>
                                          <p:spTgt spid="759"/>
                                        </p:tgtEl>
                                      </p:cBhvr>
                                    </p:animEffect>
                                  </p:childTnLst>
                                </p:cTn>
                              </p:par>
                            </p:childTnLst>
                          </p:cTn>
                        </p:par>
                        <p:par>
                          <p:cTn id="363" fill="hold">
                            <p:stCondLst>
                              <p:cond delay="11500"/>
                            </p:stCondLst>
                            <p:childTnLst>
                              <p:par>
                                <p:cTn id="364" nodeType="afterEffect" fill="hold" presetClass="entr" presetID="10">
                                  <p:stCondLst>
                                    <p:cond delay="0"/>
                                  </p:stCondLst>
                                  <p:childTnLst>
                                    <p:set>
                                      <p:cBhvr>
                                        <p:cTn id="365" dur="1" fill="hold">
                                          <p:stCondLst>
                                            <p:cond delay="0"/>
                                          </p:stCondLst>
                                        </p:cTn>
                                        <p:tgtEl>
                                          <p:spTgt spid="768"/>
                                        </p:tgtEl>
                                        <p:attrNameLst>
                                          <p:attrName>style.visibility</p:attrName>
                                        </p:attrNameLst>
                                      </p:cBhvr>
                                      <p:to>
                                        <p:strVal val="visible"/>
                                      </p:to>
                                    </p:set>
                                    <p:animEffect filter="fade" transition="in">
                                      <p:cBhvr additive="repl">
                                        <p:cTn id="366" dur="500"/>
                                        <p:tgtEl>
                                          <p:spTgt spid="768"/>
                                        </p:tgtEl>
                                      </p:cBhvr>
                                    </p:animEffect>
                                  </p:childTnLst>
                                </p:cTn>
                              </p:par>
                            </p:childTnLst>
                          </p:cTn>
                        </p:par>
                        <p:par>
                          <p:cTn id="367" fill="hold">
                            <p:stCondLst>
                              <p:cond delay="12000"/>
                            </p:stCondLst>
                            <p:childTnLst>
                              <p:par>
                                <p:cTn id="368" nodeType="afterEffect" fill="hold" presetClass="entr" presetID="22" presetSubtype="8">
                                  <p:stCondLst>
                                    <p:cond delay="0"/>
                                  </p:stCondLst>
                                  <p:childTnLst>
                                    <p:set>
                                      <p:cBhvr>
                                        <p:cTn id="369" dur="1" fill="hold">
                                          <p:stCondLst>
                                            <p:cond delay="0"/>
                                          </p:stCondLst>
                                        </p:cTn>
                                        <p:tgtEl>
                                          <p:spTgt spid="786"/>
                                        </p:tgtEl>
                                        <p:attrNameLst>
                                          <p:attrName>style.visibility</p:attrName>
                                        </p:attrNameLst>
                                      </p:cBhvr>
                                      <p:to>
                                        <p:strVal val="visible"/>
                                      </p:to>
                                    </p:set>
                                    <p:animEffect filter="wipe(left)" transition="in">
                                      <p:cBhvr additive="repl">
                                        <p:cTn id="370" dur="500"/>
                                        <p:tgtEl>
                                          <p:spTgt spid="786"/>
                                        </p:tgtEl>
                                      </p:cBhvr>
                                    </p:animEffect>
                                  </p:childTnLst>
                                </p:cTn>
                              </p:par>
                            </p:childTnLst>
                          </p:cTn>
                        </p:par>
                        <p:par>
                          <p:cTn id="371" fill="hold">
                            <p:stCondLst>
                              <p:cond delay="12500"/>
                            </p:stCondLst>
                            <p:childTnLst>
                              <p:par>
                                <p:cTn id="372" nodeType="afterEffect" fill="hold" presetClass="entr" presetID="22" presetSubtype="4">
                                  <p:stCondLst>
                                    <p:cond delay="0"/>
                                  </p:stCondLst>
                                  <p:childTnLst>
                                    <p:set>
                                      <p:cBhvr>
                                        <p:cTn id="373" dur="1" fill="hold">
                                          <p:stCondLst>
                                            <p:cond delay="0"/>
                                          </p:stCondLst>
                                        </p:cTn>
                                        <p:tgtEl>
                                          <p:spTgt spid="-1"/>
                                        </p:tgtEl>
                                        <p:attrNameLst>
                                          <p:attrName>style.visibility</p:attrName>
                                        </p:attrNameLst>
                                      </p:cBhvr>
                                      <p:to>
                                        <p:strVal val="visible"/>
                                      </p:to>
                                    </p:set>
                                    <p:animEffect filter="wipe(down)" transition="out">
                                      <p:cBhvr additive="repl">
                                        <p:cTn id="374" dur="500"/>
                                        <p:tgtEl>
                                          <p:spTgt spid="-1"/>
                                        </p:tgtEl>
                                      </p:cBhvr>
                                    </p:animEffect>
                                  </p:childTnLst>
                                </p:cTn>
                              </p:par>
                            </p:childTnLst>
                          </p:cTn>
                        </p:par>
                        <p:par>
                          <p:cTn id="375" fill="hold">
                            <p:stCondLst>
                              <p:cond delay="13000"/>
                            </p:stCondLst>
                            <p:childTnLst>
                              <p:par>
                                <p:cTn id="376" nodeType="afterEffect" fill="hold" presetClass="entr" presetID="53" presetSubtype="16">
                                  <p:stCondLst>
                                    <p:cond delay="0"/>
                                  </p:stCondLst>
                                  <p:childTnLst>
                                    <p:set>
                                      <p:cBhvr>
                                        <p:cTn id="377" dur="1" fill="hold">
                                          <p:stCondLst>
                                            <p:cond delay="0"/>
                                          </p:stCondLst>
                                        </p:cTn>
                                        <p:tgtEl>
                                          <p:spTgt spid="775"/>
                                        </p:tgtEl>
                                        <p:attrNameLst>
                                          <p:attrName>style.visibility</p:attrName>
                                        </p:attrNameLst>
                                      </p:cBhvr>
                                      <p:to>
                                        <p:strVal val="visible"/>
                                      </p:to>
                                    </p:set>
                                    <p:anim calcmode="lin" valueType="num">
                                      <p:cBhvr additive="repl">
                                        <p:cTn id="378" dur="500" fill="hold"/>
                                        <p:tgtEl>
                                          <p:spTgt spid="775"/>
                                        </p:tgtEl>
                                        <p:attrNameLst>
                                          <p:attrName/>
                                        </p:attrNameLst>
                                      </p:cBhvr>
                                      <p:tavLst>
                                        <p:tav tm="0">
                                          <p:val>
                                            <p:strVal val="0"/>
                                          </p:val>
                                        </p:tav>
                                        <p:tav tm="100000">
                                          <p:val>
                                            <p:strVal val="#ppt_w"/>
                                          </p:val>
                                        </p:tav>
                                      </p:tavLst>
                                    </p:anim>
                                    <p:anim calcmode="lin" valueType="num">
                                      <p:cBhvr additive="repl">
                                        <p:cTn id="379" dur="500" fill="hold"/>
                                        <p:tgtEl>
                                          <p:spTgt spid="775"/>
                                        </p:tgtEl>
                                        <p:attrNameLst>
                                          <p:attrName/>
                                        </p:attrNameLst>
                                      </p:cBhvr>
                                      <p:tavLst>
                                        <p:tav tm="0">
                                          <p:val>
                                            <p:strVal val="0"/>
                                          </p:val>
                                        </p:tav>
                                        <p:tav tm="100000">
                                          <p:val>
                                            <p:strVal val="#ppt_h"/>
                                          </p:val>
                                        </p:tav>
                                      </p:tavLst>
                                    </p:anim>
                                    <p:animEffect filter="fade" transition="in">
                                      <p:cBhvr additive="repl">
                                        <p:cTn id="380" dur="500"/>
                                        <p:tgtEl>
                                          <p:spTgt spid="775"/>
                                        </p:tgtEl>
                                      </p:cBhvr>
                                    </p:animEffect>
                                  </p:childTnLst>
                                </p:cTn>
                              </p:par>
                            </p:childTnLst>
                          </p:cTn>
                        </p:par>
                        <p:par>
                          <p:cTn id="381" fill="hold">
                            <p:stCondLst>
                              <p:cond delay="13500"/>
                            </p:stCondLst>
                            <p:childTnLst>
                              <p:par>
                                <p:cTn id="382" nodeType="afterEffect" fill="hold" presetClass="entr" presetID="22" presetSubtype="4">
                                  <p:stCondLst>
                                    <p:cond delay="0"/>
                                  </p:stCondLst>
                                  <p:childTnLst>
                                    <p:set>
                                      <p:cBhvr>
                                        <p:cTn id="383" dur="1" fill="hold">
                                          <p:stCondLst>
                                            <p:cond delay="0"/>
                                          </p:stCondLst>
                                        </p:cTn>
                                        <p:tgtEl>
                                          <p:spTgt spid="-1"/>
                                        </p:tgtEl>
                                        <p:attrNameLst>
                                          <p:attrName>style.visibility</p:attrName>
                                        </p:attrNameLst>
                                      </p:cBhvr>
                                      <p:to>
                                        <p:strVal val="visible"/>
                                      </p:to>
                                    </p:set>
                                    <p:animEffect filter="wipe(down)" transition="out">
                                      <p:cBhvr additive="repl">
                                        <p:cTn id="384" dur="500"/>
                                        <p:tgtEl>
                                          <p:spTgt spid="-1"/>
                                        </p:tgtEl>
                                      </p:cBhvr>
                                    </p:animEffect>
                                  </p:childTnLst>
                                </p:cTn>
                              </p:par>
                            </p:childTnLst>
                          </p:cTn>
                        </p:par>
                        <p:par>
                          <p:cTn id="385" fill="hold">
                            <p:stCondLst>
                              <p:cond delay="14000"/>
                            </p:stCondLst>
                            <p:childTnLst>
                              <p:par>
                                <p:cTn id="386" nodeType="afterEffect" fill="hold" presetClass="entr" presetID="10">
                                  <p:stCondLst>
                                    <p:cond delay="0"/>
                                  </p:stCondLst>
                                  <p:childTnLst>
                                    <p:set>
                                      <p:cBhvr>
                                        <p:cTn id="387" dur="1" fill="hold">
                                          <p:stCondLst>
                                            <p:cond delay="0"/>
                                          </p:stCondLst>
                                        </p:cTn>
                                        <p:tgtEl>
                                          <p:spTgt spid="773"/>
                                        </p:tgtEl>
                                        <p:attrNameLst>
                                          <p:attrName>style.visibility</p:attrName>
                                        </p:attrNameLst>
                                      </p:cBhvr>
                                      <p:to>
                                        <p:strVal val="visible"/>
                                      </p:to>
                                    </p:set>
                                    <p:animEffect filter="fade" transition="in">
                                      <p:cBhvr additive="repl">
                                        <p:cTn id="388" dur="500"/>
                                        <p:tgtEl>
                                          <p:spTgt spid="773"/>
                                        </p:tgtEl>
                                      </p:cBhvr>
                                    </p:animEffect>
                                  </p:childTnLst>
                                </p:cTn>
                              </p:par>
                              <p:par>
                                <p:cTn id="389" nodeType="withEffect" fill="hold" presetClass="entr" presetID="22" presetSubtype="8">
                                  <p:stCondLst>
                                    <p:cond delay="0"/>
                                  </p:stCondLst>
                                  <p:childTnLst>
                                    <p:set>
                                      <p:cBhvr>
                                        <p:cTn id="390" dur="1" fill="hold">
                                          <p:stCondLst>
                                            <p:cond delay="0"/>
                                          </p:stCondLst>
                                        </p:cTn>
                                        <p:tgtEl>
                                          <p:spTgt spid="760"/>
                                        </p:tgtEl>
                                        <p:attrNameLst>
                                          <p:attrName>style.visibility</p:attrName>
                                        </p:attrNameLst>
                                      </p:cBhvr>
                                      <p:to>
                                        <p:strVal val="visible"/>
                                      </p:to>
                                    </p:set>
                                    <p:animEffect filter="wipe(left)" transition="in">
                                      <p:cBhvr additive="repl">
                                        <p:cTn id="391" dur="500"/>
                                        <p:tgtEl>
                                          <p:spTgt spid="760"/>
                                        </p:tgtEl>
                                      </p:cBhvr>
                                    </p:animEffect>
                                  </p:childTnLst>
                                </p:cTn>
                              </p:par>
                            </p:childTnLst>
                          </p:cTn>
                        </p:par>
                        <p:par>
                          <p:cTn id="392" fill="hold">
                            <p:stCondLst>
                              <p:cond delay="14500"/>
                            </p:stCondLst>
                            <p:childTnLst>
                              <p:par>
                                <p:cTn id="393" nodeType="afterEffect" fill="hold" presetClass="entr" presetID="10">
                                  <p:stCondLst>
                                    <p:cond delay="0"/>
                                  </p:stCondLst>
                                  <p:childTnLst>
                                    <p:set>
                                      <p:cBhvr>
                                        <p:cTn id="394" dur="1" fill="hold">
                                          <p:stCondLst>
                                            <p:cond delay="0"/>
                                          </p:stCondLst>
                                        </p:cTn>
                                        <p:tgtEl>
                                          <p:spTgt spid="769"/>
                                        </p:tgtEl>
                                        <p:attrNameLst>
                                          <p:attrName>style.visibility</p:attrName>
                                        </p:attrNameLst>
                                      </p:cBhvr>
                                      <p:to>
                                        <p:strVal val="visible"/>
                                      </p:to>
                                    </p:set>
                                    <p:animEffect filter="fade" transition="in">
                                      <p:cBhvr additive="repl">
                                        <p:cTn id="395" dur="500"/>
                                        <p:tgtEl>
                                          <p:spTgt spid="769"/>
                                        </p:tgtEl>
                                      </p:cBhvr>
                                    </p:animEffect>
                                  </p:childTnLst>
                                </p:cTn>
                              </p:par>
                            </p:childTnLst>
                          </p:cTn>
                        </p:par>
                        <p:par>
                          <p:cTn id="396" fill="hold">
                            <p:stCondLst>
                              <p:cond delay="15000"/>
                            </p:stCondLst>
                            <p:childTnLst>
                              <p:par>
                                <p:cTn id="397" nodeType="afterEffect" fill="hold" presetClass="entr" presetID="22" presetSubtype="8">
                                  <p:stCondLst>
                                    <p:cond delay="0"/>
                                  </p:stCondLst>
                                  <p:childTnLst>
                                    <p:set>
                                      <p:cBhvr>
                                        <p:cTn id="398" dur="1" fill="hold">
                                          <p:stCondLst>
                                            <p:cond delay="0"/>
                                          </p:stCondLst>
                                        </p:cTn>
                                        <p:tgtEl>
                                          <p:spTgt spid="785"/>
                                        </p:tgtEl>
                                        <p:attrNameLst>
                                          <p:attrName>style.visibility</p:attrName>
                                        </p:attrNameLst>
                                      </p:cBhvr>
                                      <p:to>
                                        <p:strVal val="visible"/>
                                      </p:to>
                                    </p:set>
                                    <p:animEffect filter="wipe(left)" transition="in">
                                      <p:cBhvr additive="repl">
                                        <p:cTn id="399" dur="500"/>
                                        <p:tgtEl>
                                          <p:spTgt spid="78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a:blip r:embed="rId1"/>
          <a:stretch>
            <a:fillRect/>
          </a:stretch>
        </a:blipFill>
      </p:bgPr>
    </p:bg>
    <p:spTree>
      <p:nvGrpSpPr>
        <p:cNvPr id="1" name=""/>
        <p:cNvGrpSpPr/>
        <p:nvPr/>
      </p:nvGrpSpPr>
      <p:grpSpPr>
        <a:xfrm>
          <a:off x="0" y="0"/>
          <a:ext cx="0" cy="0"/>
          <a:chOff x="0" y="0"/>
          <a:chExt cx="0" cy="0"/>
        </a:xfrm>
      </p:grpSpPr>
      <p:sp>
        <p:nvSpPr>
          <p:cNvPr id="790" name="CustomShape 1"/>
          <p:cNvSpPr/>
          <p:nvPr/>
        </p:nvSpPr>
        <p:spPr>
          <a:xfrm>
            <a:off x="0" y="802440"/>
            <a:ext cx="12191760" cy="5855400"/>
          </a:xfrm>
          <a:prstGeom prst="rect">
            <a:avLst/>
          </a:prstGeom>
          <a:solidFill>
            <a:srgbClr val="0d0d0d">
              <a:alpha val="75000"/>
            </a:srgbClr>
          </a:solidFill>
          <a:ln w="12600">
            <a:solidFill>
              <a:srgbClr val="000000"/>
            </a:solidFill>
            <a:round/>
          </a:ln>
        </p:spPr>
        <p:style>
          <a:lnRef idx="0"/>
          <a:fillRef idx="0"/>
          <a:effectRef idx="0"/>
          <a:fontRef idx="minor"/>
        </p:style>
      </p:sp>
      <p:sp>
        <p:nvSpPr>
          <p:cNvPr id="791" name="Line 2"/>
          <p:cNvSpPr/>
          <p:nvPr/>
        </p:nvSpPr>
        <p:spPr>
          <a:xfrm flipV="1">
            <a:off x="954720" y="4134960"/>
            <a:ext cx="360" cy="1800"/>
          </a:xfrm>
          <a:prstGeom prst="line">
            <a:avLst/>
          </a:prstGeom>
          <a:ln w="6480">
            <a:solidFill>
              <a:srgbClr val="5b9bd5"/>
            </a:solidFill>
            <a:miter/>
          </a:ln>
        </p:spPr>
        <p:style>
          <a:lnRef idx="0"/>
          <a:fillRef idx="0"/>
          <a:effectRef idx="0"/>
          <a:fontRef idx="minor"/>
        </p:style>
      </p:sp>
      <p:sp>
        <p:nvSpPr>
          <p:cNvPr id="792" name="CustomShape 3"/>
          <p:cNvSpPr/>
          <p:nvPr/>
        </p:nvSpPr>
        <p:spPr>
          <a:xfrm>
            <a:off x="8280360" y="1036800"/>
            <a:ext cx="1142640" cy="4780440"/>
          </a:xfrm>
          <a:custGeom>
            <a:avLst/>
            <a:gdLst/>
            <a:ahLst/>
            <a:rect l="l" t="t" r="r" b="b"/>
            <a:pathLst>
              <a:path w="1143000" h="4780876">
                <a:moveTo>
                  <a:pt x="571501" y="0"/>
                </a:moveTo>
                <a:cubicBezTo>
                  <a:pt x="748254" y="0"/>
                  <a:pt x="891541" y="143287"/>
                  <a:pt x="891541" y="320040"/>
                </a:cubicBezTo>
                <a:lnTo>
                  <a:pt x="889237" y="342900"/>
                </a:lnTo>
                <a:lnTo>
                  <a:pt x="891540" y="342900"/>
                </a:lnTo>
                <a:lnTo>
                  <a:pt x="891540" y="3735899"/>
                </a:lnTo>
                <a:lnTo>
                  <a:pt x="975612" y="3805265"/>
                </a:lnTo>
                <a:cubicBezTo>
                  <a:pt x="1079033" y="3908686"/>
                  <a:pt x="1143000" y="4051561"/>
                  <a:pt x="1143000" y="4209376"/>
                </a:cubicBezTo>
                <a:cubicBezTo>
                  <a:pt x="1143000" y="4525007"/>
                  <a:pt x="887131" y="4780876"/>
                  <a:pt x="571500" y="4780876"/>
                </a:cubicBezTo>
                <a:cubicBezTo>
                  <a:pt x="255869" y="4780876"/>
                  <a:pt x="0" y="4525007"/>
                  <a:pt x="0" y="4209376"/>
                </a:cubicBezTo>
                <a:cubicBezTo>
                  <a:pt x="0" y="4051561"/>
                  <a:pt x="63967" y="3908686"/>
                  <a:pt x="167388" y="3805265"/>
                </a:cubicBezTo>
                <a:lnTo>
                  <a:pt x="251460" y="3735899"/>
                </a:lnTo>
                <a:lnTo>
                  <a:pt x="251460" y="342900"/>
                </a:lnTo>
                <a:lnTo>
                  <a:pt x="253766" y="342900"/>
                </a:lnTo>
                <a:lnTo>
                  <a:pt x="251461" y="320040"/>
                </a:lnTo>
                <a:cubicBezTo>
                  <a:pt x="251461" y="143287"/>
                  <a:pt x="394748" y="0"/>
                  <a:pt x="571501" y="0"/>
                </a:cubicBezTo>
                <a:close/>
              </a:path>
            </a:pathLst>
          </a:custGeom>
          <a:solidFill>
            <a:srgbClr val="ffffff"/>
          </a:solidFill>
          <a:ln w="12600">
            <a:noFill/>
          </a:ln>
          <a:effectLst>
            <a:outerShdw dist="12600" dir="5400000">
              <a:srgbClr val="000000"/>
            </a:outerShdw>
          </a:effectLst>
        </p:spPr>
        <p:style>
          <a:lnRef idx="0"/>
          <a:fillRef idx="0"/>
          <a:effectRef idx="0"/>
          <a:fontRef idx="minor"/>
        </p:style>
      </p:sp>
      <p:sp>
        <p:nvSpPr>
          <p:cNvPr id="793" name="CustomShape 4"/>
          <p:cNvSpPr/>
          <p:nvPr/>
        </p:nvSpPr>
        <p:spPr>
          <a:xfrm>
            <a:off x="8406360" y="4786560"/>
            <a:ext cx="914040" cy="914040"/>
          </a:xfrm>
          <a:prstGeom prst="ellipse">
            <a:avLst/>
          </a:prstGeom>
          <a:solidFill>
            <a:srgbClr val="385623"/>
          </a:solidFill>
          <a:ln w="12600">
            <a:noFill/>
          </a:ln>
        </p:spPr>
        <p:style>
          <a:lnRef idx="0"/>
          <a:fillRef idx="0"/>
          <a:effectRef idx="0"/>
          <a:fontRef idx="minor"/>
        </p:style>
      </p:sp>
      <p:sp>
        <p:nvSpPr>
          <p:cNvPr id="794" name="CustomShape 5"/>
          <p:cNvSpPr/>
          <p:nvPr/>
        </p:nvSpPr>
        <p:spPr>
          <a:xfrm>
            <a:off x="8569440" y="1253520"/>
            <a:ext cx="917280" cy="3532680"/>
          </a:xfrm>
          <a:custGeom>
            <a:avLst/>
            <a:gdLst/>
            <a:ahLst/>
            <a:rect l="l" t="t" r="r" b="b"/>
            <a:pathLst>
              <a:path w="1157266" h="3212988">
                <a:moveTo>
                  <a:pt x="0" y="3200187"/>
                </a:moveTo>
                <a:lnTo>
                  <a:pt x="1157266" y="3200187"/>
                </a:lnTo>
                <a:lnTo>
                  <a:pt x="1157266" y="3212988"/>
                </a:lnTo>
                <a:lnTo>
                  <a:pt x="0" y="3212988"/>
                </a:lnTo>
                <a:close/>
                <a:moveTo>
                  <a:pt x="3067" y="2880169"/>
                </a:moveTo>
                <a:lnTo>
                  <a:pt x="1157266" y="2880169"/>
                </a:lnTo>
                <a:lnTo>
                  <a:pt x="1157266" y="2892969"/>
                </a:lnTo>
                <a:lnTo>
                  <a:pt x="3067" y="2892969"/>
                </a:lnTo>
                <a:close/>
                <a:moveTo>
                  <a:pt x="779" y="2560150"/>
                </a:moveTo>
                <a:lnTo>
                  <a:pt x="1157266" y="2560150"/>
                </a:lnTo>
                <a:lnTo>
                  <a:pt x="1157266" y="2572950"/>
                </a:lnTo>
                <a:lnTo>
                  <a:pt x="779" y="2572950"/>
                </a:lnTo>
                <a:close/>
                <a:moveTo>
                  <a:pt x="3068" y="2240131"/>
                </a:moveTo>
                <a:lnTo>
                  <a:pt x="1157266" y="2240131"/>
                </a:lnTo>
                <a:lnTo>
                  <a:pt x="1157266" y="2252932"/>
                </a:lnTo>
                <a:lnTo>
                  <a:pt x="3068" y="2252932"/>
                </a:lnTo>
                <a:close/>
                <a:moveTo>
                  <a:pt x="3068" y="1920112"/>
                </a:moveTo>
                <a:lnTo>
                  <a:pt x="1157266" y="1920112"/>
                </a:lnTo>
                <a:lnTo>
                  <a:pt x="1157266" y="1932913"/>
                </a:lnTo>
                <a:lnTo>
                  <a:pt x="3068" y="1932913"/>
                </a:lnTo>
                <a:close/>
                <a:moveTo>
                  <a:pt x="780" y="1597974"/>
                </a:moveTo>
                <a:lnTo>
                  <a:pt x="1157266" y="1597974"/>
                </a:lnTo>
                <a:lnTo>
                  <a:pt x="1157266" y="1610775"/>
                </a:lnTo>
                <a:lnTo>
                  <a:pt x="780" y="1610775"/>
                </a:lnTo>
                <a:close/>
                <a:moveTo>
                  <a:pt x="1" y="1280074"/>
                </a:moveTo>
                <a:lnTo>
                  <a:pt x="1157266" y="1280074"/>
                </a:lnTo>
                <a:lnTo>
                  <a:pt x="1157266" y="1292875"/>
                </a:lnTo>
                <a:lnTo>
                  <a:pt x="1" y="1292875"/>
                </a:lnTo>
                <a:close/>
                <a:moveTo>
                  <a:pt x="3068" y="960056"/>
                </a:moveTo>
                <a:lnTo>
                  <a:pt x="1157266" y="960056"/>
                </a:lnTo>
                <a:lnTo>
                  <a:pt x="1157266" y="972856"/>
                </a:lnTo>
                <a:lnTo>
                  <a:pt x="3068" y="972856"/>
                </a:lnTo>
                <a:close/>
                <a:moveTo>
                  <a:pt x="1" y="640037"/>
                </a:moveTo>
                <a:lnTo>
                  <a:pt x="1157266" y="640037"/>
                </a:lnTo>
                <a:lnTo>
                  <a:pt x="1157266" y="652837"/>
                </a:lnTo>
                <a:lnTo>
                  <a:pt x="1" y="652837"/>
                </a:lnTo>
                <a:close/>
                <a:moveTo>
                  <a:pt x="1" y="320018"/>
                </a:moveTo>
                <a:lnTo>
                  <a:pt x="1157266" y="320018"/>
                </a:lnTo>
                <a:lnTo>
                  <a:pt x="1157266" y="332819"/>
                </a:lnTo>
                <a:lnTo>
                  <a:pt x="1" y="332819"/>
                </a:lnTo>
                <a:close/>
                <a:moveTo>
                  <a:pt x="3068" y="0"/>
                </a:moveTo>
                <a:lnTo>
                  <a:pt x="1157266" y="0"/>
                </a:lnTo>
                <a:lnTo>
                  <a:pt x="1157266" y="12800"/>
                </a:lnTo>
                <a:lnTo>
                  <a:pt x="3068" y="12800"/>
                </a:lnTo>
                <a:close/>
              </a:path>
            </a:pathLst>
          </a:custGeom>
          <a:solidFill>
            <a:srgbClr val="000000"/>
          </a:solidFill>
          <a:ln w="3240">
            <a:noFill/>
          </a:ln>
        </p:spPr>
        <p:style>
          <a:lnRef idx="0"/>
          <a:fillRef idx="0"/>
          <a:effectRef idx="0"/>
          <a:fontRef idx="minor"/>
        </p:style>
      </p:sp>
      <p:sp>
        <p:nvSpPr>
          <p:cNvPr id="795" name="CustomShape 6"/>
          <p:cNvSpPr/>
          <p:nvPr/>
        </p:nvSpPr>
        <p:spPr>
          <a:xfrm>
            <a:off x="9474840" y="1128240"/>
            <a:ext cx="1371240" cy="249120"/>
          </a:xfrm>
          <a:prstGeom prst="rect">
            <a:avLst/>
          </a:prstGeom>
          <a:solidFill>
            <a:srgbClr val="000000">
              <a:alpha val="50000"/>
            </a:srgbClr>
          </a:solidFill>
          <a:ln w="12600">
            <a:noFill/>
          </a:ln>
        </p:spPr>
        <p:style>
          <a:lnRef idx="0"/>
          <a:fillRef idx="0"/>
          <a:effectRef idx="0"/>
          <a:fontRef idx="minor"/>
        </p:style>
        <p:txBody>
          <a:bodyPr lIns="90000" rIns="90000" tIns="45000" bIns="45000" anchor="ctr"/>
          <a:p>
            <a:pPr algn="ctr">
              <a:lnSpc>
                <a:spcPct val="100000"/>
              </a:lnSpc>
            </a:pPr>
            <a:r>
              <a:rPr b="0" lang="en-US" sz="1000" spc="-1" strike="noStrike">
                <a:solidFill>
                  <a:srgbClr val="ffffff"/>
                </a:solidFill>
                <a:uFill>
                  <a:solidFill>
                    <a:srgbClr val="ffffff"/>
                  </a:solidFill>
                </a:uFill>
                <a:latin typeface="Calibri"/>
              </a:rPr>
              <a:t>1,000 Hours</a:t>
            </a:r>
            <a:endParaRPr b="0" lang="en-US" sz="1800" spc="-1" strike="noStrike">
              <a:solidFill>
                <a:srgbClr val="ffffff"/>
              </a:solidFill>
              <a:uFill>
                <a:solidFill>
                  <a:srgbClr val="ffffff"/>
                </a:solidFill>
              </a:uFill>
              <a:latin typeface="Arial"/>
            </a:endParaRPr>
          </a:p>
        </p:txBody>
      </p:sp>
      <p:sp>
        <p:nvSpPr>
          <p:cNvPr id="796" name="CustomShape 7"/>
          <p:cNvSpPr/>
          <p:nvPr/>
        </p:nvSpPr>
        <p:spPr>
          <a:xfrm>
            <a:off x="9477000" y="1832400"/>
            <a:ext cx="1371240" cy="249120"/>
          </a:xfrm>
          <a:prstGeom prst="rect">
            <a:avLst/>
          </a:prstGeom>
          <a:solidFill>
            <a:srgbClr val="000000">
              <a:alpha val="50000"/>
            </a:srgbClr>
          </a:solidFill>
          <a:ln w="12600">
            <a:noFill/>
          </a:ln>
        </p:spPr>
        <p:style>
          <a:lnRef idx="0"/>
          <a:fillRef idx="0"/>
          <a:effectRef idx="0"/>
          <a:fontRef idx="minor"/>
        </p:style>
        <p:txBody>
          <a:bodyPr lIns="90000" rIns="90000" tIns="45000" bIns="45000" anchor="ctr"/>
          <a:p>
            <a:pPr algn="ctr">
              <a:lnSpc>
                <a:spcPct val="100000"/>
              </a:lnSpc>
            </a:pPr>
            <a:r>
              <a:rPr b="0" lang="en-US" sz="1000" spc="-1" strike="noStrike">
                <a:solidFill>
                  <a:srgbClr val="ffffff"/>
                </a:solidFill>
                <a:uFill>
                  <a:solidFill>
                    <a:srgbClr val="ffffff"/>
                  </a:solidFill>
                </a:uFill>
                <a:latin typeface="Calibri"/>
              </a:rPr>
              <a:t>800 Hours</a:t>
            </a:r>
            <a:endParaRPr b="0" lang="en-US" sz="1800" spc="-1" strike="noStrike">
              <a:solidFill>
                <a:srgbClr val="ffffff"/>
              </a:solidFill>
              <a:uFill>
                <a:solidFill>
                  <a:srgbClr val="ffffff"/>
                </a:solidFill>
              </a:uFill>
              <a:latin typeface="Arial"/>
            </a:endParaRPr>
          </a:p>
        </p:txBody>
      </p:sp>
      <p:sp>
        <p:nvSpPr>
          <p:cNvPr id="797" name="CustomShape 8"/>
          <p:cNvSpPr/>
          <p:nvPr/>
        </p:nvSpPr>
        <p:spPr>
          <a:xfrm>
            <a:off x="9477000" y="2551320"/>
            <a:ext cx="1371240" cy="249120"/>
          </a:xfrm>
          <a:prstGeom prst="rect">
            <a:avLst/>
          </a:prstGeom>
          <a:solidFill>
            <a:srgbClr val="000000">
              <a:alpha val="50000"/>
            </a:srgbClr>
          </a:solidFill>
          <a:ln w="12600">
            <a:noFill/>
          </a:ln>
        </p:spPr>
        <p:style>
          <a:lnRef idx="0"/>
          <a:fillRef idx="0"/>
          <a:effectRef idx="0"/>
          <a:fontRef idx="minor"/>
        </p:style>
        <p:txBody>
          <a:bodyPr lIns="90000" rIns="90000" tIns="45000" bIns="45000" anchor="ctr"/>
          <a:p>
            <a:pPr algn="ctr">
              <a:lnSpc>
                <a:spcPct val="100000"/>
              </a:lnSpc>
            </a:pPr>
            <a:r>
              <a:rPr b="0" lang="en-US" sz="1000" spc="-1" strike="noStrike">
                <a:solidFill>
                  <a:srgbClr val="ffffff"/>
                </a:solidFill>
                <a:uFill>
                  <a:solidFill>
                    <a:srgbClr val="ffffff"/>
                  </a:solidFill>
                </a:uFill>
                <a:latin typeface="Calibri"/>
              </a:rPr>
              <a:t>600 Hours</a:t>
            </a:r>
            <a:endParaRPr b="0" lang="en-US" sz="1800" spc="-1" strike="noStrike">
              <a:solidFill>
                <a:srgbClr val="ffffff"/>
              </a:solidFill>
              <a:uFill>
                <a:solidFill>
                  <a:srgbClr val="ffffff"/>
                </a:solidFill>
              </a:uFill>
              <a:latin typeface="Arial"/>
            </a:endParaRPr>
          </a:p>
        </p:txBody>
      </p:sp>
      <p:sp>
        <p:nvSpPr>
          <p:cNvPr id="798" name="CustomShape 9"/>
          <p:cNvSpPr/>
          <p:nvPr/>
        </p:nvSpPr>
        <p:spPr>
          <a:xfrm>
            <a:off x="9474840" y="1473120"/>
            <a:ext cx="1371240" cy="249120"/>
          </a:xfrm>
          <a:prstGeom prst="rect">
            <a:avLst/>
          </a:prstGeom>
          <a:solidFill>
            <a:srgbClr val="000000">
              <a:alpha val="50000"/>
            </a:srgbClr>
          </a:solidFill>
          <a:ln w="12600">
            <a:noFill/>
          </a:ln>
        </p:spPr>
        <p:style>
          <a:lnRef idx="0"/>
          <a:fillRef idx="0"/>
          <a:effectRef idx="0"/>
          <a:fontRef idx="minor"/>
        </p:style>
        <p:txBody>
          <a:bodyPr lIns="90000" rIns="90000" tIns="45000" bIns="45000" anchor="ctr"/>
          <a:p>
            <a:pPr algn="ctr">
              <a:lnSpc>
                <a:spcPct val="100000"/>
              </a:lnSpc>
            </a:pPr>
            <a:r>
              <a:rPr b="0" lang="en-US" sz="1000" spc="-1" strike="noStrike">
                <a:solidFill>
                  <a:srgbClr val="ffffff"/>
                </a:solidFill>
                <a:uFill>
                  <a:solidFill>
                    <a:srgbClr val="ffffff"/>
                  </a:solidFill>
                </a:uFill>
                <a:latin typeface="Calibri"/>
              </a:rPr>
              <a:t>900 Hours</a:t>
            </a:r>
            <a:endParaRPr b="0" lang="en-US" sz="1800" spc="-1" strike="noStrike">
              <a:solidFill>
                <a:srgbClr val="ffffff"/>
              </a:solidFill>
              <a:uFill>
                <a:solidFill>
                  <a:srgbClr val="ffffff"/>
                </a:solidFill>
              </a:uFill>
              <a:latin typeface="Arial"/>
            </a:endParaRPr>
          </a:p>
        </p:txBody>
      </p:sp>
      <p:sp>
        <p:nvSpPr>
          <p:cNvPr id="799" name="CustomShape 10"/>
          <p:cNvSpPr/>
          <p:nvPr/>
        </p:nvSpPr>
        <p:spPr>
          <a:xfrm>
            <a:off x="9474840" y="2187360"/>
            <a:ext cx="1371240" cy="249120"/>
          </a:xfrm>
          <a:prstGeom prst="rect">
            <a:avLst/>
          </a:prstGeom>
          <a:solidFill>
            <a:srgbClr val="000000">
              <a:alpha val="50000"/>
            </a:srgbClr>
          </a:solidFill>
          <a:ln w="12600">
            <a:noFill/>
          </a:ln>
        </p:spPr>
        <p:style>
          <a:lnRef idx="0"/>
          <a:fillRef idx="0"/>
          <a:effectRef idx="0"/>
          <a:fontRef idx="minor"/>
        </p:style>
        <p:txBody>
          <a:bodyPr lIns="90000" rIns="90000" tIns="45000" bIns="45000" anchor="ctr"/>
          <a:p>
            <a:pPr algn="ctr">
              <a:lnSpc>
                <a:spcPct val="100000"/>
              </a:lnSpc>
            </a:pPr>
            <a:r>
              <a:rPr b="0" lang="en-US" sz="1000" spc="-1" strike="noStrike">
                <a:solidFill>
                  <a:srgbClr val="ffffff"/>
                </a:solidFill>
                <a:uFill>
                  <a:solidFill>
                    <a:srgbClr val="ffffff"/>
                  </a:solidFill>
                </a:uFill>
                <a:latin typeface="Calibri"/>
              </a:rPr>
              <a:t>700 Hours</a:t>
            </a:r>
            <a:endParaRPr b="0" lang="en-US" sz="1800" spc="-1" strike="noStrike">
              <a:solidFill>
                <a:srgbClr val="ffffff"/>
              </a:solidFill>
              <a:uFill>
                <a:solidFill>
                  <a:srgbClr val="ffffff"/>
                </a:solidFill>
              </a:uFill>
              <a:latin typeface="Arial"/>
            </a:endParaRPr>
          </a:p>
        </p:txBody>
      </p:sp>
      <p:sp>
        <p:nvSpPr>
          <p:cNvPr id="800" name="CustomShape 11"/>
          <p:cNvSpPr/>
          <p:nvPr/>
        </p:nvSpPr>
        <p:spPr>
          <a:xfrm>
            <a:off x="9480240" y="2889000"/>
            <a:ext cx="1371240" cy="249120"/>
          </a:xfrm>
          <a:prstGeom prst="rect">
            <a:avLst/>
          </a:prstGeom>
          <a:solidFill>
            <a:srgbClr val="000000">
              <a:alpha val="50000"/>
            </a:srgbClr>
          </a:solidFill>
          <a:ln w="12600">
            <a:noFill/>
          </a:ln>
        </p:spPr>
        <p:style>
          <a:lnRef idx="0"/>
          <a:fillRef idx="0"/>
          <a:effectRef idx="0"/>
          <a:fontRef idx="minor"/>
        </p:style>
        <p:txBody>
          <a:bodyPr lIns="90000" rIns="90000" tIns="45000" bIns="45000" anchor="ctr"/>
          <a:p>
            <a:pPr algn="ctr">
              <a:lnSpc>
                <a:spcPct val="100000"/>
              </a:lnSpc>
            </a:pPr>
            <a:r>
              <a:rPr b="0" lang="en-US" sz="1000" spc="-1" strike="noStrike">
                <a:solidFill>
                  <a:srgbClr val="ffffff"/>
                </a:solidFill>
                <a:uFill>
                  <a:solidFill>
                    <a:srgbClr val="ffffff"/>
                  </a:solidFill>
                </a:uFill>
                <a:latin typeface="Calibri"/>
              </a:rPr>
              <a:t>500 Hours</a:t>
            </a:r>
            <a:endParaRPr b="0" lang="en-US" sz="1800" spc="-1" strike="noStrike">
              <a:solidFill>
                <a:srgbClr val="ffffff"/>
              </a:solidFill>
              <a:uFill>
                <a:solidFill>
                  <a:srgbClr val="ffffff"/>
                </a:solidFill>
              </a:uFill>
              <a:latin typeface="Arial"/>
            </a:endParaRPr>
          </a:p>
        </p:txBody>
      </p:sp>
      <p:sp>
        <p:nvSpPr>
          <p:cNvPr id="801" name="CustomShape 12"/>
          <p:cNvSpPr/>
          <p:nvPr/>
        </p:nvSpPr>
        <p:spPr>
          <a:xfrm>
            <a:off x="9477000" y="3249720"/>
            <a:ext cx="1371240" cy="249120"/>
          </a:xfrm>
          <a:prstGeom prst="rect">
            <a:avLst/>
          </a:prstGeom>
          <a:solidFill>
            <a:srgbClr val="000000">
              <a:alpha val="50000"/>
            </a:srgbClr>
          </a:solidFill>
          <a:ln w="12600">
            <a:noFill/>
          </a:ln>
        </p:spPr>
        <p:style>
          <a:lnRef idx="0"/>
          <a:fillRef idx="0"/>
          <a:effectRef idx="0"/>
          <a:fontRef idx="minor"/>
        </p:style>
        <p:txBody>
          <a:bodyPr lIns="90000" rIns="90000" tIns="45000" bIns="45000" anchor="ctr"/>
          <a:p>
            <a:pPr algn="ctr">
              <a:lnSpc>
                <a:spcPct val="100000"/>
              </a:lnSpc>
            </a:pPr>
            <a:r>
              <a:rPr b="0" lang="en-US" sz="1000" spc="-1" strike="noStrike">
                <a:solidFill>
                  <a:srgbClr val="ffffff"/>
                </a:solidFill>
                <a:uFill>
                  <a:solidFill>
                    <a:srgbClr val="ffffff"/>
                  </a:solidFill>
                </a:uFill>
                <a:latin typeface="Calibri"/>
              </a:rPr>
              <a:t>400 Hours</a:t>
            </a:r>
            <a:endParaRPr b="0" lang="en-US" sz="1800" spc="-1" strike="noStrike">
              <a:solidFill>
                <a:srgbClr val="ffffff"/>
              </a:solidFill>
              <a:uFill>
                <a:solidFill>
                  <a:srgbClr val="ffffff"/>
                </a:solidFill>
              </a:uFill>
              <a:latin typeface="Arial"/>
            </a:endParaRPr>
          </a:p>
        </p:txBody>
      </p:sp>
      <p:sp>
        <p:nvSpPr>
          <p:cNvPr id="802" name="CustomShape 13"/>
          <p:cNvSpPr/>
          <p:nvPr/>
        </p:nvSpPr>
        <p:spPr>
          <a:xfrm>
            <a:off x="9477000" y="3610440"/>
            <a:ext cx="1371240" cy="249120"/>
          </a:xfrm>
          <a:prstGeom prst="rect">
            <a:avLst/>
          </a:prstGeom>
          <a:solidFill>
            <a:srgbClr val="000000">
              <a:alpha val="50000"/>
            </a:srgbClr>
          </a:solidFill>
          <a:ln w="12600">
            <a:noFill/>
          </a:ln>
        </p:spPr>
        <p:style>
          <a:lnRef idx="0"/>
          <a:fillRef idx="0"/>
          <a:effectRef idx="0"/>
          <a:fontRef idx="minor"/>
        </p:style>
        <p:txBody>
          <a:bodyPr lIns="90000" rIns="90000" tIns="45000" bIns="45000" anchor="ctr"/>
          <a:p>
            <a:pPr algn="ctr">
              <a:lnSpc>
                <a:spcPct val="100000"/>
              </a:lnSpc>
            </a:pPr>
            <a:r>
              <a:rPr b="0" lang="en-US" sz="1000" spc="-1" strike="noStrike">
                <a:solidFill>
                  <a:srgbClr val="ffffff"/>
                </a:solidFill>
                <a:uFill>
                  <a:solidFill>
                    <a:srgbClr val="ffffff"/>
                  </a:solidFill>
                </a:uFill>
                <a:latin typeface="Calibri"/>
              </a:rPr>
              <a:t>300 Hours</a:t>
            </a:r>
            <a:endParaRPr b="0" lang="en-US" sz="1800" spc="-1" strike="noStrike">
              <a:solidFill>
                <a:srgbClr val="ffffff"/>
              </a:solidFill>
              <a:uFill>
                <a:solidFill>
                  <a:srgbClr val="ffffff"/>
                </a:solidFill>
              </a:uFill>
              <a:latin typeface="Arial"/>
            </a:endParaRPr>
          </a:p>
        </p:txBody>
      </p:sp>
      <p:sp>
        <p:nvSpPr>
          <p:cNvPr id="803" name="CustomShape 14"/>
          <p:cNvSpPr/>
          <p:nvPr/>
        </p:nvSpPr>
        <p:spPr>
          <a:xfrm>
            <a:off x="9477000" y="3951360"/>
            <a:ext cx="1371240" cy="249120"/>
          </a:xfrm>
          <a:prstGeom prst="rect">
            <a:avLst/>
          </a:prstGeom>
          <a:solidFill>
            <a:srgbClr val="000000">
              <a:alpha val="50000"/>
            </a:srgbClr>
          </a:solidFill>
          <a:ln w="12600">
            <a:noFill/>
          </a:ln>
        </p:spPr>
        <p:style>
          <a:lnRef idx="0"/>
          <a:fillRef idx="0"/>
          <a:effectRef idx="0"/>
          <a:fontRef idx="minor"/>
        </p:style>
        <p:txBody>
          <a:bodyPr lIns="90000" rIns="90000" tIns="45000" bIns="45000" anchor="ctr"/>
          <a:p>
            <a:pPr algn="ctr">
              <a:lnSpc>
                <a:spcPct val="100000"/>
              </a:lnSpc>
            </a:pPr>
            <a:r>
              <a:rPr b="0" lang="en-US" sz="1000" spc="-1" strike="noStrike">
                <a:solidFill>
                  <a:srgbClr val="ffffff"/>
                </a:solidFill>
                <a:uFill>
                  <a:solidFill>
                    <a:srgbClr val="ffffff"/>
                  </a:solidFill>
                </a:uFill>
                <a:latin typeface="Calibri"/>
              </a:rPr>
              <a:t>200 Hours</a:t>
            </a:r>
            <a:endParaRPr b="0" lang="en-US" sz="1800" spc="-1" strike="noStrike">
              <a:solidFill>
                <a:srgbClr val="ffffff"/>
              </a:solidFill>
              <a:uFill>
                <a:solidFill>
                  <a:srgbClr val="ffffff"/>
                </a:solidFill>
              </a:uFill>
              <a:latin typeface="Arial"/>
            </a:endParaRPr>
          </a:p>
        </p:txBody>
      </p:sp>
      <p:sp>
        <p:nvSpPr>
          <p:cNvPr id="804" name="CustomShape 15"/>
          <p:cNvSpPr/>
          <p:nvPr/>
        </p:nvSpPr>
        <p:spPr>
          <a:xfrm>
            <a:off x="9477000" y="4301640"/>
            <a:ext cx="1371240" cy="249120"/>
          </a:xfrm>
          <a:prstGeom prst="rect">
            <a:avLst/>
          </a:prstGeom>
          <a:solidFill>
            <a:srgbClr val="000000">
              <a:alpha val="50000"/>
            </a:srgbClr>
          </a:solidFill>
          <a:ln w="12600">
            <a:noFill/>
          </a:ln>
        </p:spPr>
        <p:style>
          <a:lnRef idx="0"/>
          <a:fillRef idx="0"/>
          <a:effectRef idx="0"/>
          <a:fontRef idx="minor"/>
        </p:style>
        <p:txBody>
          <a:bodyPr lIns="90000" rIns="90000" tIns="45000" bIns="45000" anchor="ctr"/>
          <a:p>
            <a:pPr algn="ctr">
              <a:lnSpc>
                <a:spcPct val="100000"/>
              </a:lnSpc>
            </a:pPr>
            <a:r>
              <a:rPr b="0" lang="en-US" sz="1000" spc="-1" strike="noStrike">
                <a:solidFill>
                  <a:srgbClr val="ffffff"/>
                </a:solidFill>
                <a:uFill>
                  <a:solidFill>
                    <a:srgbClr val="ffffff"/>
                  </a:solidFill>
                </a:uFill>
                <a:latin typeface="Calibri"/>
              </a:rPr>
              <a:t>100 Hours</a:t>
            </a:r>
            <a:endParaRPr b="0" lang="en-US" sz="1800" spc="-1" strike="noStrike">
              <a:solidFill>
                <a:srgbClr val="ffffff"/>
              </a:solidFill>
              <a:uFill>
                <a:solidFill>
                  <a:srgbClr val="ffffff"/>
                </a:solidFill>
              </a:uFill>
              <a:latin typeface="Arial"/>
            </a:endParaRPr>
          </a:p>
        </p:txBody>
      </p:sp>
      <p:sp>
        <p:nvSpPr>
          <p:cNvPr id="805" name="CustomShape 16"/>
          <p:cNvSpPr/>
          <p:nvPr/>
        </p:nvSpPr>
        <p:spPr>
          <a:xfrm>
            <a:off x="9471960" y="4651560"/>
            <a:ext cx="1371240" cy="249120"/>
          </a:xfrm>
          <a:prstGeom prst="rect">
            <a:avLst/>
          </a:prstGeom>
          <a:solidFill>
            <a:srgbClr val="000000">
              <a:alpha val="50000"/>
            </a:srgbClr>
          </a:solidFill>
          <a:ln w="12600">
            <a:noFill/>
          </a:ln>
        </p:spPr>
        <p:style>
          <a:lnRef idx="0"/>
          <a:fillRef idx="0"/>
          <a:effectRef idx="0"/>
          <a:fontRef idx="minor"/>
        </p:style>
        <p:txBody>
          <a:bodyPr lIns="90000" rIns="90000" tIns="45000" bIns="45000" anchor="ctr"/>
          <a:p>
            <a:pPr algn="ctr">
              <a:lnSpc>
                <a:spcPct val="100000"/>
              </a:lnSpc>
            </a:pPr>
            <a:r>
              <a:rPr b="0" lang="en-US" sz="1000" spc="-1" strike="noStrike">
                <a:solidFill>
                  <a:srgbClr val="ffffff"/>
                </a:solidFill>
                <a:uFill>
                  <a:solidFill>
                    <a:srgbClr val="ffffff"/>
                  </a:solidFill>
                </a:uFill>
                <a:latin typeface="Calibri"/>
              </a:rPr>
              <a:t>0 Hours</a:t>
            </a:r>
            <a:endParaRPr b="0" lang="en-US" sz="1800" spc="-1" strike="noStrike">
              <a:solidFill>
                <a:srgbClr val="ffffff"/>
              </a:solidFill>
              <a:uFill>
                <a:solidFill>
                  <a:srgbClr val="ffffff"/>
                </a:solidFill>
              </a:uFill>
              <a:latin typeface="Arial"/>
            </a:endParaRPr>
          </a:p>
        </p:txBody>
      </p:sp>
      <p:sp>
        <p:nvSpPr>
          <p:cNvPr id="806" name="CustomShape 17"/>
          <p:cNvSpPr/>
          <p:nvPr/>
        </p:nvSpPr>
        <p:spPr>
          <a:xfrm rot="10800000">
            <a:off x="9057600" y="5299560"/>
            <a:ext cx="387360" cy="3576960"/>
          </a:xfrm>
          <a:custGeom>
            <a:avLst/>
            <a:gdLst/>
            <a:ahLst/>
            <a:rect l="l" t="t" r="r" b="b"/>
            <a:pathLst>
              <a:path w="551434" h="5525947">
                <a:moveTo>
                  <a:pt x="275718" y="0"/>
                </a:moveTo>
                <a:cubicBezTo>
                  <a:pt x="427992" y="0"/>
                  <a:pt x="551434" y="123442"/>
                  <a:pt x="551434" y="275716"/>
                </a:cubicBezTo>
                <a:lnTo>
                  <a:pt x="549449" y="295410"/>
                </a:lnTo>
                <a:lnTo>
                  <a:pt x="551433" y="295410"/>
                </a:lnTo>
                <a:lnTo>
                  <a:pt x="551433" y="2372663"/>
                </a:lnTo>
                <a:lnTo>
                  <a:pt x="551433" y="3429000"/>
                </a:lnTo>
                <a:lnTo>
                  <a:pt x="551432" y="3429000"/>
                </a:lnTo>
                <a:lnTo>
                  <a:pt x="551432" y="5525947"/>
                </a:lnTo>
                <a:lnTo>
                  <a:pt x="0" y="5525947"/>
                </a:lnTo>
                <a:lnTo>
                  <a:pt x="0" y="2392357"/>
                </a:lnTo>
                <a:lnTo>
                  <a:pt x="1" y="2392357"/>
                </a:lnTo>
                <a:lnTo>
                  <a:pt x="1" y="2372663"/>
                </a:lnTo>
                <a:lnTo>
                  <a:pt x="1" y="295410"/>
                </a:lnTo>
                <a:lnTo>
                  <a:pt x="1988" y="295410"/>
                </a:lnTo>
                <a:lnTo>
                  <a:pt x="2" y="275716"/>
                </a:lnTo>
                <a:cubicBezTo>
                  <a:pt x="2" y="123442"/>
                  <a:pt x="123445" y="0"/>
                  <a:pt x="275718" y="0"/>
                </a:cubicBezTo>
                <a:close/>
              </a:path>
            </a:pathLst>
          </a:custGeom>
          <a:solidFill>
            <a:srgbClr val="385623"/>
          </a:solidFill>
          <a:ln w="12600">
            <a:noFill/>
          </a:ln>
          <a:effectLst>
            <a:outerShdw dist="32904" dir="3180283">
              <a:srgbClr val="000000">
                <a:alpha val="30000"/>
              </a:srgbClr>
            </a:outerShdw>
          </a:effectLst>
        </p:spPr>
        <p:style>
          <a:lnRef idx="0"/>
          <a:fillRef idx="0"/>
          <a:effectRef idx="0"/>
          <a:fontRef idx="minor"/>
        </p:style>
      </p:sp>
      <p:sp>
        <p:nvSpPr>
          <p:cNvPr id="807" name="CustomShape 18"/>
          <p:cNvSpPr/>
          <p:nvPr/>
        </p:nvSpPr>
        <p:spPr>
          <a:xfrm>
            <a:off x="4340520" y="1036800"/>
            <a:ext cx="1142640" cy="4780440"/>
          </a:xfrm>
          <a:custGeom>
            <a:avLst/>
            <a:gdLst/>
            <a:ahLst/>
            <a:rect l="l" t="t" r="r" b="b"/>
            <a:pathLst>
              <a:path w="1143000" h="4780876">
                <a:moveTo>
                  <a:pt x="571501" y="0"/>
                </a:moveTo>
                <a:cubicBezTo>
                  <a:pt x="748254" y="0"/>
                  <a:pt x="891541" y="143287"/>
                  <a:pt x="891541" y="320040"/>
                </a:cubicBezTo>
                <a:lnTo>
                  <a:pt x="889237" y="342900"/>
                </a:lnTo>
                <a:lnTo>
                  <a:pt x="891540" y="342900"/>
                </a:lnTo>
                <a:lnTo>
                  <a:pt x="891540" y="3735899"/>
                </a:lnTo>
                <a:lnTo>
                  <a:pt x="975612" y="3805265"/>
                </a:lnTo>
                <a:cubicBezTo>
                  <a:pt x="1079033" y="3908686"/>
                  <a:pt x="1143000" y="4051561"/>
                  <a:pt x="1143000" y="4209376"/>
                </a:cubicBezTo>
                <a:cubicBezTo>
                  <a:pt x="1143000" y="4525007"/>
                  <a:pt x="887131" y="4780876"/>
                  <a:pt x="571500" y="4780876"/>
                </a:cubicBezTo>
                <a:cubicBezTo>
                  <a:pt x="255869" y="4780876"/>
                  <a:pt x="0" y="4525007"/>
                  <a:pt x="0" y="4209376"/>
                </a:cubicBezTo>
                <a:cubicBezTo>
                  <a:pt x="0" y="4051561"/>
                  <a:pt x="63967" y="3908686"/>
                  <a:pt x="167388" y="3805265"/>
                </a:cubicBezTo>
                <a:lnTo>
                  <a:pt x="251460" y="3735899"/>
                </a:lnTo>
                <a:lnTo>
                  <a:pt x="251460" y="342900"/>
                </a:lnTo>
                <a:lnTo>
                  <a:pt x="253766" y="342900"/>
                </a:lnTo>
                <a:lnTo>
                  <a:pt x="251461" y="320040"/>
                </a:lnTo>
                <a:cubicBezTo>
                  <a:pt x="251461" y="143287"/>
                  <a:pt x="394748" y="0"/>
                  <a:pt x="571501" y="0"/>
                </a:cubicBezTo>
                <a:close/>
              </a:path>
            </a:pathLst>
          </a:custGeom>
          <a:solidFill>
            <a:srgbClr val="ffffff"/>
          </a:solidFill>
          <a:ln w="12600">
            <a:noFill/>
          </a:ln>
          <a:effectLst>
            <a:outerShdw dist="12600" dir="5400000">
              <a:srgbClr val="000000"/>
            </a:outerShdw>
          </a:effectLst>
        </p:spPr>
        <p:style>
          <a:lnRef idx="0"/>
          <a:fillRef idx="0"/>
          <a:effectRef idx="0"/>
          <a:fontRef idx="minor"/>
        </p:style>
      </p:sp>
      <p:sp>
        <p:nvSpPr>
          <p:cNvPr id="808" name="CustomShape 19"/>
          <p:cNvSpPr/>
          <p:nvPr/>
        </p:nvSpPr>
        <p:spPr>
          <a:xfrm>
            <a:off x="4466160" y="4786560"/>
            <a:ext cx="914040" cy="914040"/>
          </a:xfrm>
          <a:prstGeom prst="ellipse">
            <a:avLst/>
          </a:prstGeom>
          <a:solidFill>
            <a:srgbClr val="0000ff"/>
          </a:solidFill>
          <a:ln w="12600">
            <a:noFill/>
          </a:ln>
        </p:spPr>
        <p:style>
          <a:lnRef idx="0"/>
          <a:fillRef idx="0"/>
          <a:effectRef idx="0"/>
          <a:fontRef idx="minor"/>
        </p:style>
      </p:sp>
      <p:sp>
        <p:nvSpPr>
          <p:cNvPr id="809" name="CustomShape 20"/>
          <p:cNvSpPr/>
          <p:nvPr/>
        </p:nvSpPr>
        <p:spPr>
          <a:xfrm>
            <a:off x="4629240" y="1253520"/>
            <a:ext cx="917280" cy="3532680"/>
          </a:xfrm>
          <a:custGeom>
            <a:avLst/>
            <a:gdLst/>
            <a:ahLst/>
            <a:rect l="l" t="t" r="r" b="b"/>
            <a:pathLst>
              <a:path w="1157266" h="3212988">
                <a:moveTo>
                  <a:pt x="0" y="3200187"/>
                </a:moveTo>
                <a:lnTo>
                  <a:pt x="1157266" y="3200187"/>
                </a:lnTo>
                <a:lnTo>
                  <a:pt x="1157266" y="3212988"/>
                </a:lnTo>
                <a:lnTo>
                  <a:pt x="0" y="3212988"/>
                </a:lnTo>
                <a:close/>
                <a:moveTo>
                  <a:pt x="3067" y="2880169"/>
                </a:moveTo>
                <a:lnTo>
                  <a:pt x="1157266" y="2880169"/>
                </a:lnTo>
                <a:lnTo>
                  <a:pt x="1157266" y="2892969"/>
                </a:lnTo>
                <a:lnTo>
                  <a:pt x="3067" y="2892969"/>
                </a:lnTo>
                <a:close/>
                <a:moveTo>
                  <a:pt x="779" y="2560150"/>
                </a:moveTo>
                <a:lnTo>
                  <a:pt x="1157266" y="2560150"/>
                </a:lnTo>
                <a:lnTo>
                  <a:pt x="1157266" y="2572950"/>
                </a:lnTo>
                <a:lnTo>
                  <a:pt x="779" y="2572950"/>
                </a:lnTo>
                <a:close/>
                <a:moveTo>
                  <a:pt x="3068" y="2240131"/>
                </a:moveTo>
                <a:lnTo>
                  <a:pt x="1157266" y="2240131"/>
                </a:lnTo>
                <a:lnTo>
                  <a:pt x="1157266" y="2252932"/>
                </a:lnTo>
                <a:lnTo>
                  <a:pt x="3068" y="2252932"/>
                </a:lnTo>
                <a:close/>
                <a:moveTo>
                  <a:pt x="3068" y="1920112"/>
                </a:moveTo>
                <a:lnTo>
                  <a:pt x="1157266" y="1920112"/>
                </a:lnTo>
                <a:lnTo>
                  <a:pt x="1157266" y="1932913"/>
                </a:lnTo>
                <a:lnTo>
                  <a:pt x="3068" y="1932913"/>
                </a:lnTo>
                <a:close/>
                <a:moveTo>
                  <a:pt x="780" y="1597974"/>
                </a:moveTo>
                <a:lnTo>
                  <a:pt x="1157266" y="1597974"/>
                </a:lnTo>
                <a:lnTo>
                  <a:pt x="1157266" y="1610775"/>
                </a:lnTo>
                <a:lnTo>
                  <a:pt x="780" y="1610775"/>
                </a:lnTo>
                <a:close/>
                <a:moveTo>
                  <a:pt x="1" y="1280074"/>
                </a:moveTo>
                <a:lnTo>
                  <a:pt x="1157266" y="1280074"/>
                </a:lnTo>
                <a:lnTo>
                  <a:pt x="1157266" y="1292875"/>
                </a:lnTo>
                <a:lnTo>
                  <a:pt x="1" y="1292875"/>
                </a:lnTo>
                <a:close/>
                <a:moveTo>
                  <a:pt x="3068" y="960056"/>
                </a:moveTo>
                <a:lnTo>
                  <a:pt x="1157266" y="960056"/>
                </a:lnTo>
                <a:lnTo>
                  <a:pt x="1157266" y="972856"/>
                </a:lnTo>
                <a:lnTo>
                  <a:pt x="3068" y="972856"/>
                </a:lnTo>
                <a:close/>
                <a:moveTo>
                  <a:pt x="1" y="640037"/>
                </a:moveTo>
                <a:lnTo>
                  <a:pt x="1157266" y="640037"/>
                </a:lnTo>
                <a:lnTo>
                  <a:pt x="1157266" y="652837"/>
                </a:lnTo>
                <a:lnTo>
                  <a:pt x="1" y="652837"/>
                </a:lnTo>
                <a:close/>
                <a:moveTo>
                  <a:pt x="1" y="320018"/>
                </a:moveTo>
                <a:lnTo>
                  <a:pt x="1157266" y="320018"/>
                </a:lnTo>
                <a:lnTo>
                  <a:pt x="1157266" y="332819"/>
                </a:lnTo>
                <a:lnTo>
                  <a:pt x="1" y="332819"/>
                </a:lnTo>
                <a:close/>
                <a:moveTo>
                  <a:pt x="3068" y="0"/>
                </a:moveTo>
                <a:lnTo>
                  <a:pt x="1157266" y="0"/>
                </a:lnTo>
                <a:lnTo>
                  <a:pt x="1157266" y="12800"/>
                </a:lnTo>
                <a:lnTo>
                  <a:pt x="3068" y="12800"/>
                </a:lnTo>
                <a:close/>
              </a:path>
            </a:pathLst>
          </a:custGeom>
          <a:solidFill>
            <a:srgbClr val="000000"/>
          </a:solidFill>
          <a:ln w="3240">
            <a:noFill/>
          </a:ln>
        </p:spPr>
        <p:style>
          <a:lnRef idx="0"/>
          <a:fillRef idx="0"/>
          <a:effectRef idx="0"/>
          <a:fontRef idx="minor"/>
        </p:style>
      </p:sp>
      <p:sp>
        <p:nvSpPr>
          <p:cNvPr id="810" name="CustomShape 21"/>
          <p:cNvSpPr/>
          <p:nvPr/>
        </p:nvSpPr>
        <p:spPr>
          <a:xfrm>
            <a:off x="5534640" y="1128240"/>
            <a:ext cx="1371240" cy="249120"/>
          </a:xfrm>
          <a:prstGeom prst="rect">
            <a:avLst/>
          </a:prstGeom>
          <a:solidFill>
            <a:srgbClr val="000000">
              <a:alpha val="50000"/>
            </a:srgbClr>
          </a:solidFill>
          <a:ln w="12600">
            <a:noFill/>
          </a:ln>
        </p:spPr>
        <p:style>
          <a:lnRef idx="0"/>
          <a:fillRef idx="0"/>
          <a:effectRef idx="0"/>
          <a:fontRef idx="minor"/>
        </p:style>
        <p:txBody>
          <a:bodyPr lIns="90000" rIns="90000" tIns="45000" bIns="45000" anchor="ctr"/>
          <a:p>
            <a:pPr algn="ctr">
              <a:lnSpc>
                <a:spcPct val="100000"/>
              </a:lnSpc>
            </a:pPr>
            <a:r>
              <a:rPr b="0" lang="en-US" sz="1000" spc="-1" strike="noStrike">
                <a:solidFill>
                  <a:srgbClr val="ffffff"/>
                </a:solidFill>
                <a:uFill>
                  <a:solidFill>
                    <a:srgbClr val="ffffff"/>
                  </a:solidFill>
                </a:uFill>
                <a:latin typeface="Calibri"/>
              </a:rPr>
              <a:t>$50,000</a:t>
            </a:r>
            <a:endParaRPr b="0" lang="en-US" sz="1800" spc="-1" strike="noStrike">
              <a:solidFill>
                <a:srgbClr val="ffffff"/>
              </a:solidFill>
              <a:uFill>
                <a:solidFill>
                  <a:srgbClr val="ffffff"/>
                </a:solidFill>
              </a:uFill>
              <a:latin typeface="Arial"/>
            </a:endParaRPr>
          </a:p>
        </p:txBody>
      </p:sp>
      <p:sp>
        <p:nvSpPr>
          <p:cNvPr id="811" name="CustomShape 22"/>
          <p:cNvSpPr/>
          <p:nvPr/>
        </p:nvSpPr>
        <p:spPr>
          <a:xfrm>
            <a:off x="5536800" y="1832400"/>
            <a:ext cx="1371240" cy="249120"/>
          </a:xfrm>
          <a:prstGeom prst="rect">
            <a:avLst/>
          </a:prstGeom>
          <a:solidFill>
            <a:srgbClr val="000000">
              <a:alpha val="50000"/>
            </a:srgbClr>
          </a:solidFill>
          <a:ln w="12600">
            <a:noFill/>
          </a:ln>
        </p:spPr>
        <p:style>
          <a:lnRef idx="0"/>
          <a:fillRef idx="0"/>
          <a:effectRef idx="0"/>
          <a:fontRef idx="minor"/>
        </p:style>
        <p:txBody>
          <a:bodyPr lIns="90000" rIns="90000" tIns="45000" bIns="45000" anchor="ctr"/>
          <a:p>
            <a:pPr algn="ctr">
              <a:lnSpc>
                <a:spcPct val="100000"/>
              </a:lnSpc>
            </a:pPr>
            <a:r>
              <a:rPr b="0" lang="en-US" sz="1000" spc="-1" strike="noStrike">
                <a:solidFill>
                  <a:srgbClr val="ffffff"/>
                </a:solidFill>
                <a:uFill>
                  <a:solidFill>
                    <a:srgbClr val="ffffff"/>
                  </a:solidFill>
                </a:uFill>
                <a:latin typeface="Calibri"/>
              </a:rPr>
              <a:t>$40,000</a:t>
            </a:r>
            <a:endParaRPr b="0" lang="en-US" sz="1800" spc="-1" strike="noStrike">
              <a:solidFill>
                <a:srgbClr val="ffffff"/>
              </a:solidFill>
              <a:uFill>
                <a:solidFill>
                  <a:srgbClr val="ffffff"/>
                </a:solidFill>
              </a:uFill>
              <a:latin typeface="Arial"/>
            </a:endParaRPr>
          </a:p>
        </p:txBody>
      </p:sp>
      <p:sp>
        <p:nvSpPr>
          <p:cNvPr id="812" name="CustomShape 23"/>
          <p:cNvSpPr/>
          <p:nvPr/>
        </p:nvSpPr>
        <p:spPr>
          <a:xfrm>
            <a:off x="5536800" y="2551320"/>
            <a:ext cx="1371240" cy="249120"/>
          </a:xfrm>
          <a:prstGeom prst="rect">
            <a:avLst/>
          </a:prstGeom>
          <a:solidFill>
            <a:srgbClr val="000000">
              <a:alpha val="50000"/>
            </a:srgbClr>
          </a:solidFill>
          <a:ln w="12600">
            <a:noFill/>
          </a:ln>
        </p:spPr>
        <p:style>
          <a:lnRef idx="0"/>
          <a:fillRef idx="0"/>
          <a:effectRef idx="0"/>
          <a:fontRef idx="minor"/>
        </p:style>
        <p:txBody>
          <a:bodyPr lIns="90000" rIns="90000" tIns="45000" bIns="45000" anchor="ctr"/>
          <a:p>
            <a:pPr algn="ctr">
              <a:lnSpc>
                <a:spcPct val="100000"/>
              </a:lnSpc>
            </a:pPr>
            <a:r>
              <a:rPr b="0" lang="en-US" sz="1000" spc="-1" strike="noStrike">
                <a:solidFill>
                  <a:srgbClr val="ffffff"/>
                </a:solidFill>
                <a:uFill>
                  <a:solidFill>
                    <a:srgbClr val="ffffff"/>
                  </a:solidFill>
                </a:uFill>
                <a:latin typeface="Calibri"/>
              </a:rPr>
              <a:t>$30,000</a:t>
            </a:r>
            <a:endParaRPr b="0" lang="en-US" sz="1800" spc="-1" strike="noStrike">
              <a:solidFill>
                <a:srgbClr val="ffffff"/>
              </a:solidFill>
              <a:uFill>
                <a:solidFill>
                  <a:srgbClr val="ffffff"/>
                </a:solidFill>
              </a:uFill>
              <a:latin typeface="Arial"/>
            </a:endParaRPr>
          </a:p>
        </p:txBody>
      </p:sp>
      <p:sp>
        <p:nvSpPr>
          <p:cNvPr id="813" name="CustomShape 24"/>
          <p:cNvSpPr/>
          <p:nvPr/>
        </p:nvSpPr>
        <p:spPr>
          <a:xfrm>
            <a:off x="5534640" y="1473120"/>
            <a:ext cx="1371240" cy="249120"/>
          </a:xfrm>
          <a:prstGeom prst="rect">
            <a:avLst/>
          </a:prstGeom>
          <a:solidFill>
            <a:srgbClr val="000000">
              <a:alpha val="50000"/>
            </a:srgbClr>
          </a:solidFill>
          <a:ln w="12600">
            <a:noFill/>
          </a:ln>
        </p:spPr>
        <p:style>
          <a:lnRef idx="0"/>
          <a:fillRef idx="0"/>
          <a:effectRef idx="0"/>
          <a:fontRef idx="minor"/>
        </p:style>
        <p:txBody>
          <a:bodyPr lIns="90000" rIns="90000" tIns="45000" bIns="45000" anchor="ctr"/>
          <a:p>
            <a:pPr algn="ctr">
              <a:lnSpc>
                <a:spcPct val="100000"/>
              </a:lnSpc>
            </a:pPr>
            <a:r>
              <a:rPr b="0" lang="en-US" sz="1000" spc="-1" strike="noStrike">
                <a:solidFill>
                  <a:srgbClr val="ffffff"/>
                </a:solidFill>
                <a:uFill>
                  <a:solidFill>
                    <a:srgbClr val="ffffff"/>
                  </a:solidFill>
                </a:uFill>
                <a:latin typeface="Calibri"/>
              </a:rPr>
              <a:t>$45,000</a:t>
            </a:r>
            <a:endParaRPr b="0" lang="en-US" sz="1800" spc="-1" strike="noStrike">
              <a:solidFill>
                <a:srgbClr val="ffffff"/>
              </a:solidFill>
              <a:uFill>
                <a:solidFill>
                  <a:srgbClr val="ffffff"/>
                </a:solidFill>
              </a:uFill>
              <a:latin typeface="Arial"/>
            </a:endParaRPr>
          </a:p>
        </p:txBody>
      </p:sp>
      <p:sp>
        <p:nvSpPr>
          <p:cNvPr id="814" name="CustomShape 25"/>
          <p:cNvSpPr/>
          <p:nvPr/>
        </p:nvSpPr>
        <p:spPr>
          <a:xfrm>
            <a:off x="5534640" y="2187360"/>
            <a:ext cx="1371240" cy="249120"/>
          </a:xfrm>
          <a:prstGeom prst="rect">
            <a:avLst/>
          </a:prstGeom>
          <a:solidFill>
            <a:srgbClr val="000000">
              <a:alpha val="50000"/>
            </a:srgbClr>
          </a:solidFill>
          <a:ln w="12600">
            <a:noFill/>
          </a:ln>
        </p:spPr>
        <p:style>
          <a:lnRef idx="0"/>
          <a:fillRef idx="0"/>
          <a:effectRef idx="0"/>
          <a:fontRef idx="minor"/>
        </p:style>
        <p:txBody>
          <a:bodyPr lIns="90000" rIns="90000" tIns="45000" bIns="45000" anchor="ctr"/>
          <a:p>
            <a:pPr algn="ctr">
              <a:lnSpc>
                <a:spcPct val="100000"/>
              </a:lnSpc>
            </a:pPr>
            <a:r>
              <a:rPr b="0" lang="en-US" sz="1000" spc="-1" strike="noStrike">
                <a:solidFill>
                  <a:srgbClr val="ffffff"/>
                </a:solidFill>
                <a:uFill>
                  <a:solidFill>
                    <a:srgbClr val="ffffff"/>
                  </a:solidFill>
                </a:uFill>
                <a:latin typeface="Calibri"/>
              </a:rPr>
              <a:t>$35,000</a:t>
            </a:r>
            <a:endParaRPr b="0" lang="en-US" sz="1800" spc="-1" strike="noStrike">
              <a:solidFill>
                <a:srgbClr val="ffffff"/>
              </a:solidFill>
              <a:uFill>
                <a:solidFill>
                  <a:srgbClr val="ffffff"/>
                </a:solidFill>
              </a:uFill>
              <a:latin typeface="Arial"/>
            </a:endParaRPr>
          </a:p>
        </p:txBody>
      </p:sp>
      <p:sp>
        <p:nvSpPr>
          <p:cNvPr id="815" name="CustomShape 26"/>
          <p:cNvSpPr/>
          <p:nvPr/>
        </p:nvSpPr>
        <p:spPr>
          <a:xfrm>
            <a:off x="5540400" y="2889000"/>
            <a:ext cx="1371240" cy="249120"/>
          </a:xfrm>
          <a:prstGeom prst="rect">
            <a:avLst/>
          </a:prstGeom>
          <a:solidFill>
            <a:srgbClr val="000000">
              <a:alpha val="50000"/>
            </a:srgbClr>
          </a:solidFill>
          <a:ln w="12600">
            <a:noFill/>
          </a:ln>
        </p:spPr>
        <p:style>
          <a:lnRef idx="0"/>
          <a:fillRef idx="0"/>
          <a:effectRef idx="0"/>
          <a:fontRef idx="minor"/>
        </p:style>
        <p:txBody>
          <a:bodyPr lIns="90000" rIns="90000" tIns="45000" bIns="45000" anchor="ctr"/>
          <a:p>
            <a:pPr algn="ctr">
              <a:lnSpc>
                <a:spcPct val="100000"/>
              </a:lnSpc>
            </a:pPr>
            <a:r>
              <a:rPr b="0" lang="en-US" sz="1000" spc="-1" strike="noStrike">
                <a:solidFill>
                  <a:srgbClr val="ffffff"/>
                </a:solidFill>
                <a:uFill>
                  <a:solidFill>
                    <a:srgbClr val="ffffff"/>
                  </a:solidFill>
                </a:uFill>
                <a:latin typeface="Calibri"/>
              </a:rPr>
              <a:t>$25,000</a:t>
            </a:r>
            <a:endParaRPr b="0" lang="en-US" sz="1800" spc="-1" strike="noStrike">
              <a:solidFill>
                <a:srgbClr val="ffffff"/>
              </a:solidFill>
              <a:uFill>
                <a:solidFill>
                  <a:srgbClr val="ffffff"/>
                </a:solidFill>
              </a:uFill>
              <a:latin typeface="Arial"/>
            </a:endParaRPr>
          </a:p>
        </p:txBody>
      </p:sp>
      <p:sp>
        <p:nvSpPr>
          <p:cNvPr id="816" name="CustomShape 27"/>
          <p:cNvSpPr/>
          <p:nvPr/>
        </p:nvSpPr>
        <p:spPr>
          <a:xfrm>
            <a:off x="5536800" y="3249720"/>
            <a:ext cx="1371240" cy="249120"/>
          </a:xfrm>
          <a:prstGeom prst="rect">
            <a:avLst/>
          </a:prstGeom>
          <a:solidFill>
            <a:srgbClr val="000000">
              <a:alpha val="50000"/>
            </a:srgbClr>
          </a:solidFill>
          <a:ln w="12600">
            <a:noFill/>
          </a:ln>
        </p:spPr>
        <p:style>
          <a:lnRef idx="0"/>
          <a:fillRef idx="0"/>
          <a:effectRef idx="0"/>
          <a:fontRef idx="minor"/>
        </p:style>
        <p:txBody>
          <a:bodyPr lIns="90000" rIns="90000" tIns="45000" bIns="45000" anchor="ctr"/>
          <a:p>
            <a:pPr algn="ctr">
              <a:lnSpc>
                <a:spcPct val="100000"/>
              </a:lnSpc>
            </a:pPr>
            <a:r>
              <a:rPr b="0" lang="en-US" sz="1000" spc="-1" strike="noStrike">
                <a:solidFill>
                  <a:srgbClr val="ffffff"/>
                </a:solidFill>
                <a:uFill>
                  <a:solidFill>
                    <a:srgbClr val="ffffff"/>
                  </a:solidFill>
                </a:uFill>
                <a:latin typeface="Calibri"/>
              </a:rPr>
              <a:t>$20,000</a:t>
            </a:r>
            <a:endParaRPr b="0" lang="en-US" sz="1800" spc="-1" strike="noStrike">
              <a:solidFill>
                <a:srgbClr val="ffffff"/>
              </a:solidFill>
              <a:uFill>
                <a:solidFill>
                  <a:srgbClr val="ffffff"/>
                </a:solidFill>
              </a:uFill>
              <a:latin typeface="Arial"/>
            </a:endParaRPr>
          </a:p>
        </p:txBody>
      </p:sp>
      <p:sp>
        <p:nvSpPr>
          <p:cNvPr id="817" name="CustomShape 28"/>
          <p:cNvSpPr/>
          <p:nvPr/>
        </p:nvSpPr>
        <p:spPr>
          <a:xfrm>
            <a:off x="5536800" y="3610440"/>
            <a:ext cx="1371240" cy="249120"/>
          </a:xfrm>
          <a:prstGeom prst="rect">
            <a:avLst/>
          </a:prstGeom>
          <a:solidFill>
            <a:srgbClr val="000000">
              <a:alpha val="50000"/>
            </a:srgbClr>
          </a:solidFill>
          <a:ln w="12600">
            <a:noFill/>
          </a:ln>
        </p:spPr>
        <p:style>
          <a:lnRef idx="0"/>
          <a:fillRef idx="0"/>
          <a:effectRef idx="0"/>
          <a:fontRef idx="minor"/>
        </p:style>
        <p:txBody>
          <a:bodyPr lIns="90000" rIns="90000" tIns="45000" bIns="45000" anchor="ctr"/>
          <a:p>
            <a:pPr algn="ctr">
              <a:lnSpc>
                <a:spcPct val="100000"/>
              </a:lnSpc>
            </a:pPr>
            <a:r>
              <a:rPr b="0" lang="en-US" sz="1000" spc="-1" strike="noStrike">
                <a:solidFill>
                  <a:srgbClr val="ffffff"/>
                </a:solidFill>
                <a:uFill>
                  <a:solidFill>
                    <a:srgbClr val="ffffff"/>
                  </a:solidFill>
                </a:uFill>
                <a:latin typeface="Calibri"/>
              </a:rPr>
              <a:t>$15,000</a:t>
            </a:r>
            <a:endParaRPr b="0" lang="en-US" sz="1800" spc="-1" strike="noStrike">
              <a:solidFill>
                <a:srgbClr val="ffffff"/>
              </a:solidFill>
              <a:uFill>
                <a:solidFill>
                  <a:srgbClr val="ffffff"/>
                </a:solidFill>
              </a:uFill>
              <a:latin typeface="Arial"/>
            </a:endParaRPr>
          </a:p>
        </p:txBody>
      </p:sp>
      <p:sp>
        <p:nvSpPr>
          <p:cNvPr id="818" name="CustomShape 29"/>
          <p:cNvSpPr/>
          <p:nvPr/>
        </p:nvSpPr>
        <p:spPr>
          <a:xfrm>
            <a:off x="5536800" y="3951360"/>
            <a:ext cx="1371240" cy="249120"/>
          </a:xfrm>
          <a:prstGeom prst="rect">
            <a:avLst/>
          </a:prstGeom>
          <a:solidFill>
            <a:srgbClr val="000000">
              <a:alpha val="50000"/>
            </a:srgbClr>
          </a:solidFill>
          <a:ln w="12600">
            <a:noFill/>
          </a:ln>
        </p:spPr>
        <p:style>
          <a:lnRef idx="0"/>
          <a:fillRef idx="0"/>
          <a:effectRef idx="0"/>
          <a:fontRef idx="minor"/>
        </p:style>
        <p:txBody>
          <a:bodyPr lIns="90000" rIns="90000" tIns="45000" bIns="45000" anchor="ctr"/>
          <a:p>
            <a:pPr algn="ctr">
              <a:lnSpc>
                <a:spcPct val="100000"/>
              </a:lnSpc>
            </a:pPr>
            <a:r>
              <a:rPr b="0" lang="en-US" sz="1000" spc="-1" strike="noStrike">
                <a:solidFill>
                  <a:srgbClr val="ffffff"/>
                </a:solidFill>
                <a:uFill>
                  <a:solidFill>
                    <a:srgbClr val="ffffff"/>
                  </a:solidFill>
                </a:uFill>
                <a:latin typeface="Calibri"/>
              </a:rPr>
              <a:t>$10,000</a:t>
            </a:r>
            <a:endParaRPr b="0" lang="en-US" sz="1800" spc="-1" strike="noStrike">
              <a:solidFill>
                <a:srgbClr val="ffffff"/>
              </a:solidFill>
              <a:uFill>
                <a:solidFill>
                  <a:srgbClr val="ffffff"/>
                </a:solidFill>
              </a:uFill>
              <a:latin typeface="Arial"/>
            </a:endParaRPr>
          </a:p>
        </p:txBody>
      </p:sp>
      <p:sp>
        <p:nvSpPr>
          <p:cNvPr id="819" name="CustomShape 30"/>
          <p:cNvSpPr/>
          <p:nvPr/>
        </p:nvSpPr>
        <p:spPr>
          <a:xfrm>
            <a:off x="5536800" y="4301640"/>
            <a:ext cx="1371240" cy="249120"/>
          </a:xfrm>
          <a:prstGeom prst="rect">
            <a:avLst/>
          </a:prstGeom>
          <a:solidFill>
            <a:srgbClr val="000000">
              <a:alpha val="50000"/>
            </a:srgbClr>
          </a:solidFill>
          <a:ln w="12600">
            <a:noFill/>
          </a:ln>
        </p:spPr>
        <p:style>
          <a:lnRef idx="0"/>
          <a:fillRef idx="0"/>
          <a:effectRef idx="0"/>
          <a:fontRef idx="minor"/>
        </p:style>
        <p:txBody>
          <a:bodyPr lIns="90000" rIns="90000" tIns="45000" bIns="45000" anchor="ctr"/>
          <a:p>
            <a:pPr algn="ctr">
              <a:lnSpc>
                <a:spcPct val="100000"/>
              </a:lnSpc>
            </a:pPr>
            <a:r>
              <a:rPr b="0" lang="en-US" sz="1000" spc="-1" strike="noStrike">
                <a:solidFill>
                  <a:srgbClr val="ffffff"/>
                </a:solidFill>
                <a:uFill>
                  <a:solidFill>
                    <a:srgbClr val="ffffff"/>
                  </a:solidFill>
                </a:uFill>
                <a:latin typeface="Calibri"/>
              </a:rPr>
              <a:t>$5,000</a:t>
            </a:r>
            <a:endParaRPr b="0" lang="en-US" sz="1800" spc="-1" strike="noStrike">
              <a:solidFill>
                <a:srgbClr val="ffffff"/>
              </a:solidFill>
              <a:uFill>
                <a:solidFill>
                  <a:srgbClr val="ffffff"/>
                </a:solidFill>
              </a:uFill>
              <a:latin typeface="Arial"/>
            </a:endParaRPr>
          </a:p>
        </p:txBody>
      </p:sp>
      <p:sp>
        <p:nvSpPr>
          <p:cNvPr id="820" name="CustomShape 31"/>
          <p:cNvSpPr/>
          <p:nvPr/>
        </p:nvSpPr>
        <p:spPr>
          <a:xfrm>
            <a:off x="5531760" y="4651560"/>
            <a:ext cx="1371240" cy="249120"/>
          </a:xfrm>
          <a:prstGeom prst="rect">
            <a:avLst/>
          </a:prstGeom>
          <a:solidFill>
            <a:srgbClr val="000000">
              <a:alpha val="50000"/>
            </a:srgbClr>
          </a:solidFill>
          <a:ln w="12600">
            <a:noFill/>
          </a:ln>
        </p:spPr>
        <p:style>
          <a:lnRef idx="0"/>
          <a:fillRef idx="0"/>
          <a:effectRef idx="0"/>
          <a:fontRef idx="minor"/>
        </p:style>
        <p:txBody>
          <a:bodyPr lIns="90000" rIns="90000" tIns="45000" bIns="45000" anchor="ctr"/>
          <a:p>
            <a:pPr algn="ctr">
              <a:lnSpc>
                <a:spcPct val="100000"/>
              </a:lnSpc>
            </a:pPr>
            <a:r>
              <a:rPr b="0" lang="en-US" sz="1000" spc="-1" strike="noStrike">
                <a:solidFill>
                  <a:srgbClr val="ffffff"/>
                </a:solidFill>
                <a:uFill>
                  <a:solidFill>
                    <a:srgbClr val="ffffff"/>
                  </a:solidFill>
                </a:uFill>
                <a:latin typeface="Calibri"/>
              </a:rPr>
              <a:t>$0</a:t>
            </a:r>
            <a:endParaRPr b="0" lang="en-US" sz="1800" spc="-1" strike="noStrike">
              <a:solidFill>
                <a:srgbClr val="ffffff"/>
              </a:solidFill>
              <a:uFill>
                <a:solidFill>
                  <a:srgbClr val="ffffff"/>
                </a:solidFill>
              </a:uFill>
              <a:latin typeface="Arial"/>
            </a:endParaRPr>
          </a:p>
        </p:txBody>
      </p:sp>
      <p:sp>
        <p:nvSpPr>
          <p:cNvPr id="821" name="CustomShape 32"/>
          <p:cNvSpPr/>
          <p:nvPr/>
        </p:nvSpPr>
        <p:spPr>
          <a:xfrm rot="10800000">
            <a:off x="5117400" y="5299560"/>
            <a:ext cx="387360" cy="2498400"/>
          </a:xfrm>
          <a:custGeom>
            <a:avLst/>
            <a:gdLst/>
            <a:ahLst/>
            <a:rect l="l" t="t" r="r" b="b"/>
            <a:pathLst>
              <a:path w="551434" h="5525947">
                <a:moveTo>
                  <a:pt x="275718" y="0"/>
                </a:moveTo>
                <a:cubicBezTo>
                  <a:pt x="427992" y="0"/>
                  <a:pt x="551434" y="123442"/>
                  <a:pt x="551434" y="275716"/>
                </a:cubicBezTo>
                <a:lnTo>
                  <a:pt x="549449" y="295410"/>
                </a:lnTo>
                <a:lnTo>
                  <a:pt x="551433" y="295410"/>
                </a:lnTo>
                <a:lnTo>
                  <a:pt x="551433" y="2372663"/>
                </a:lnTo>
                <a:lnTo>
                  <a:pt x="551433" y="3429000"/>
                </a:lnTo>
                <a:lnTo>
                  <a:pt x="551432" y="3429000"/>
                </a:lnTo>
                <a:lnTo>
                  <a:pt x="551432" y="5525947"/>
                </a:lnTo>
                <a:lnTo>
                  <a:pt x="0" y="5525947"/>
                </a:lnTo>
                <a:lnTo>
                  <a:pt x="0" y="2392357"/>
                </a:lnTo>
                <a:lnTo>
                  <a:pt x="1" y="2392357"/>
                </a:lnTo>
                <a:lnTo>
                  <a:pt x="1" y="2372663"/>
                </a:lnTo>
                <a:lnTo>
                  <a:pt x="1" y="295410"/>
                </a:lnTo>
                <a:lnTo>
                  <a:pt x="1988" y="295410"/>
                </a:lnTo>
                <a:lnTo>
                  <a:pt x="2" y="275716"/>
                </a:lnTo>
                <a:cubicBezTo>
                  <a:pt x="2" y="123442"/>
                  <a:pt x="123445" y="0"/>
                  <a:pt x="275718" y="0"/>
                </a:cubicBezTo>
                <a:close/>
              </a:path>
            </a:pathLst>
          </a:custGeom>
          <a:solidFill>
            <a:srgbClr val="0000ff"/>
          </a:solidFill>
          <a:ln w="12600">
            <a:noFill/>
          </a:ln>
          <a:effectLst>
            <a:outerShdw dist="32904" dir="3180283">
              <a:srgbClr val="000000">
                <a:alpha val="30000"/>
              </a:srgbClr>
            </a:outerShdw>
          </a:effectLst>
        </p:spPr>
        <p:style>
          <a:lnRef idx="0"/>
          <a:fillRef idx="0"/>
          <a:effectRef idx="0"/>
          <a:fontRef idx="minor"/>
        </p:style>
      </p:sp>
      <p:sp>
        <p:nvSpPr>
          <p:cNvPr id="822" name="CustomShape 33"/>
          <p:cNvSpPr/>
          <p:nvPr/>
        </p:nvSpPr>
        <p:spPr>
          <a:xfrm>
            <a:off x="336960" y="1036800"/>
            <a:ext cx="1142640" cy="4780440"/>
          </a:xfrm>
          <a:custGeom>
            <a:avLst/>
            <a:gdLst/>
            <a:ahLst/>
            <a:rect l="l" t="t" r="r" b="b"/>
            <a:pathLst>
              <a:path w="1143000" h="4780876">
                <a:moveTo>
                  <a:pt x="571501" y="0"/>
                </a:moveTo>
                <a:cubicBezTo>
                  <a:pt x="748254" y="0"/>
                  <a:pt x="891541" y="143287"/>
                  <a:pt x="891541" y="320040"/>
                </a:cubicBezTo>
                <a:lnTo>
                  <a:pt x="889237" y="342900"/>
                </a:lnTo>
                <a:lnTo>
                  <a:pt x="891540" y="342900"/>
                </a:lnTo>
                <a:lnTo>
                  <a:pt x="891540" y="3735899"/>
                </a:lnTo>
                <a:lnTo>
                  <a:pt x="975612" y="3805265"/>
                </a:lnTo>
                <a:cubicBezTo>
                  <a:pt x="1079033" y="3908686"/>
                  <a:pt x="1143000" y="4051561"/>
                  <a:pt x="1143000" y="4209376"/>
                </a:cubicBezTo>
                <a:cubicBezTo>
                  <a:pt x="1143000" y="4525007"/>
                  <a:pt x="887131" y="4780876"/>
                  <a:pt x="571500" y="4780876"/>
                </a:cubicBezTo>
                <a:cubicBezTo>
                  <a:pt x="255869" y="4780876"/>
                  <a:pt x="0" y="4525007"/>
                  <a:pt x="0" y="4209376"/>
                </a:cubicBezTo>
                <a:cubicBezTo>
                  <a:pt x="0" y="4051561"/>
                  <a:pt x="63967" y="3908686"/>
                  <a:pt x="167388" y="3805265"/>
                </a:cubicBezTo>
                <a:lnTo>
                  <a:pt x="251460" y="3735899"/>
                </a:lnTo>
                <a:lnTo>
                  <a:pt x="251460" y="342900"/>
                </a:lnTo>
                <a:lnTo>
                  <a:pt x="253766" y="342900"/>
                </a:lnTo>
                <a:lnTo>
                  <a:pt x="251461" y="320040"/>
                </a:lnTo>
                <a:cubicBezTo>
                  <a:pt x="251461" y="143287"/>
                  <a:pt x="394748" y="0"/>
                  <a:pt x="571501" y="0"/>
                </a:cubicBezTo>
                <a:close/>
              </a:path>
            </a:pathLst>
          </a:custGeom>
          <a:solidFill>
            <a:srgbClr val="ffffff"/>
          </a:solidFill>
          <a:ln w="12600">
            <a:noFill/>
          </a:ln>
          <a:effectLst>
            <a:outerShdw dist="12600" dir="5400000">
              <a:srgbClr val="000000"/>
            </a:outerShdw>
          </a:effectLst>
        </p:spPr>
        <p:style>
          <a:lnRef idx="0"/>
          <a:fillRef idx="0"/>
          <a:effectRef idx="0"/>
          <a:fontRef idx="minor"/>
        </p:style>
      </p:sp>
      <p:sp>
        <p:nvSpPr>
          <p:cNvPr id="823" name="CustomShape 34"/>
          <p:cNvSpPr/>
          <p:nvPr/>
        </p:nvSpPr>
        <p:spPr>
          <a:xfrm>
            <a:off x="462960" y="4786560"/>
            <a:ext cx="914040" cy="914040"/>
          </a:xfrm>
          <a:prstGeom prst="ellipse">
            <a:avLst/>
          </a:prstGeom>
          <a:solidFill>
            <a:srgbClr val="c00000"/>
          </a:solidFill>
          <a:ln w="12600">
            <a:noFill/>
          </a:ln>
        </p:spPr>
        <p:style>
          <a:lnRef idx="0"/>
          <a:fillRef idx="0"/>
          <a:effectRef idx="0"/>
          <a:fontRef idx="minor"/>
        </p:style>
      </p:sp>
      <p:sp>
        <p:nvSpPr>
          <p:cNvPr id="824" name="CustomShape 35"/>
          <p:cNvSpPr/>
          <p:nvPr/>
        </p:nvSpPr>
        <p:spPr>
          <a:xfrm>
            <a:off x="625680" y="1253520"/>
            <a:ext cx="917280" cy="3532680"/>
          </a:xfrm>
          <a:custGeom>
            <a:avLst/>
            <a:gdLst/>
            <a:ahLst/>
            <a:rect l="l" t="t" r="r" b="b"/>
            <a:pathLst>
              <a:path w="1157266" h="3212988">
                <a:moveTo>
                  <a:pt x="0" y="3200187"/>
                </a:moveTo>
                <a:lnTo>
                  <a:pt x="1157266" y="3200187"/>
                </a:lnTo>
                <a:lnTo>
                  <a:pt x="1157266" y="3212988"/>
                </a:lnTo>
                <a:lnTo>
                  <a:pt x="0" y="3212988"/>
                </a:lnTo>
                <a:close/>
                <a:moveTo>
                  <a:pt x="3067" y="2880169"/>
                </a:moveTo>
                <a:lnTo>
                  <a:pt x="1157266" y="2880169"/>
                </a:lnTo>
                <a:lnTo>
                  <a:pt x="1157266" y="2892969"/>
                </a:lnTo>
                <a:lnTo>
                  <a:pt x="3067" y="2892969"/>
                </a:lnTo>
                <a:close/>
                <a:moveTo>
                  <a:pt x="779" y="2560150"/>
                </a:moveTo>
                <a:lnTo>
                  <a:pt x="1157266" y="2560150"/>
                </a:lnTo>
                <a:lnTo>
                  <a:pt x="1157266" y="2572950"/>
                </a:lnTo>
                <a:lnTo>
                  <a:pt x="779" y="2572950"/>
                </a:lnTo>
                <a:close/>
                <a:moveTo>
                  <a:pt x="3068" y="2240131"/>
                </a:moveTo>
                <a:lnTo>
                  <a:pt x="1157266" y="2240131"/>
                </a:lnTo>
                <a:lnTo>
                  <a:pt x="1157266" y="2252932"/>
                </a:lnTo>
                <a:lnTo>
                  <a:pt x="3068" y="2252932"/>
                </a:lnTo>
                <a:close/>
                <a:moveTo>
                  <a:pt x="3068" y="1920112"/>
                </a:moveTo>
                <a:lnTo>
                  <a:pt x="1157266" y="1920112"/>
                </a:lnTo>
                <a:lnTo>
                  <a:pt x="1157266" y="1932913"/>
                </a:lnTo>
                <a:lnTo>
                  <a:pt x="3068" y="1932913"/>
                </a:lnTo>
                <a:close/>
                <a:moveTo>
                  <a:pt x="780" y="1597974"/>
                </a:moveTo>
                <a:lnTo>
                  <a:pt x="1157266" y="1597974"/>
                </a:lnTo>
                <a:lnTo>
                  <a:pt x="1157266" y="1610775"/>
                </a:lnTo>
                <a:lnTo>
                  <a:pt x="780" y="1610775"/>
                </a:lnTo>
                <a:close/>
                <a:moveTo>
                  <a:pt x="1" y="1280074"/>
                </a:moveTo>
                <a:lnTo>
                  <a:pt x="1157266" y="1280074"/>
                </a:lnTo>
                <a:lnTo>
                  <a:pt x="1157266" y="1292875"/>
                </a:lnTo>
                <a:lnTo>
                  <a:pt x="1" y="1292875"/>
                </a:lnTo>
                <a:close/>
                <a:moveTo>
                  <a:pt x="3068" y="960056"/>
                </a:moveTo>
                <a:lnTo>
                  <a:pt x="1157266" y="960056"/>
                </a:lnTo>
                <a:lnTo>
                  <a:pt x="1157266" y="972856"/>
                </a:lnTo>
                <a:lnTo>
                  <a:pt x="3068" y="972856"/>
                </a:lnTo>
                <a:close/>
                <a:moveTo>
                  <a:pt x="1" y="640037"/>
                </a:moveTo>
                <a:lnTo>
                  <a:pt x="1157266" y="640037"/>
                </a:lnTo>
                <a:lnTo>
                  <a:pt x="1157266" y="652837"/>
                </a:lnTo>
                <a:lnTo>
                  <a:pt x="1" y="652837"/>
                </a:lnTo>
                <a:close/>
                <a:moveTo>
                  <a:pt x="1" y="320018"/>
                </a:moveTo>
                <a:lnTo>
                  <a:pt x="1157266" y="320018"/>
                </a:lnTo>
                <a:lnTo>
                  <a:pt x="1157266" y="332819"/>
                </a:lnTo>
                <a:lnTo>
                  <a:pt x="1" y="332819"/>
                </a:lnTo>
                <a:close/>
                <a:moveTo>
                  <a:pt x="3068" y="0"/>
                </a:moveTo>
                <a:lnTo>
                  <a:pt x="1157266" y="0"/>
                </a:lnTo>
                <a:lnTo>
                  <a:pt x="1157266" y="12800"/>
                </a:lnTo>
                <a:lnTo>
                  <a:pt x="3068" y="12800"/>
                </a:lnTo>
                <a:close/>
              </a:path>
            </a:pathLst>
          </a:custGeom>
          <a:solidFill>
            <a:srgbClr val="000000"/>
          </a:solidFill>
          <a:ln w="3240">
            <a:noFill/>
          </a:ln>
        </p:spPr>
        <p:style>
          <a:lnRef idx="0"/>
          <a:fillRef idx="0"/>
          <a:effectRef idx="0"/>
          <a:fontRef idx="minor"/>
        </p:style>
      </p:sp>
      <p:sp>
        <p:nvSpPr>
          <p:cNvPr id="825" name="CustomShape 36"/>
          <p:cNvSpPr/>
          <p:nvPr/>
        </p:nvSpPr>
        <p:spPr>
          <a:xfrm>
            <a:off x="1531440" y="1128240"/>
            <a:ext cx="1371240" cy="249120"/>
          </a:xfrm>
          <a:prstGeom prst="rect">
            <a:avLst/>
          </a:prstGeom>
          <a:solidFill>
            <a:srgbClr val="000000">
              <a:alpha val="50000"/>
            </a:srgbClr>
          </a:solidFill>
          <a:ln w="12600">
            <a:noFill/>
          </a:ln>
        </p:spPr>
        <p:style>
          <a:lnRef idx="0"/>
          <a:fillRef idx="0"/>
          <a:effectRef idx="0"/>
          <a:fontRef idx="minor"/>
        </p:style>
        <p:txBody>
          <a:bodyPr lIns="90000" rIns="90000" tIns="45000" bIns="45000" anchor="ctr"/>
          <a:p>
            <a:pPr algn="ctr">
              <a:lnSpc>
                <a:spcPct val="100000"/>
              </a:lnSpc>
            </a:pPr>
            <a:r>
              <a:rPr b="0" lang="en-US" sz="1000" spc="-1" strike="noStrike">
                <a:solidFill>
                  <a:srgbClr val="ffffff"/>
                </a:solidFill>
                <a:uFill>
                  <a:solidFill>
                    <a:srgbClr val="ffffff"/>
                  </a:solidFill>
                </a:uFill>
                <a:latin typeface="Calibri"/>
              </a:rPr>
              <a:t>100%</a:t>
            </a:r>
            <a:endParaRPr b="0" lang="en-US" sz="1800" spc="-1" strike="noStrike">
              <a:solidFill>
                <a:srgbClr val="ffffff"/>
              </a:solidFill>
              <a:uFill>
                <a:solidFill>
                  <a:srgbClr val="ffffff"/>
                </a:solidFill>
              </a:uFill>
              <a:latin typeface="Arial"/>
            </a:endParaRPr>
          </a:p>
        </p:txBody>
      </p:sp>
      <p:sp>
        <p:nvSpPr>
          <p:cNvPr id="826" name="CustomShape 37"/>
          <p:cNvSpPr/>
          <p:nvPr/>
        </p:nvSpPr>
        <p:spPr>
          <a:xfrm>
            <a:off x="1533600" y="1832400"/>
            <a:ext cx="1371240" cy="249120"/>
          </a:xfrm>
          <a:prstGeom prst="rect">
            <a:avLst/>
          </a:prstGeom>
          <a:solidFill>
            <a:srgbClr val="000000">
              <a:alpha val="50000"/>
            </a:srgbClr>
          </a:solidFill>
          <a:ln w="12600">
            <a:noFill/>
          </a:ln>
        </p:spPr>
        <p:style>
          <a:lnRef idx="0"/>
          <a:fillRef idx="0"/>
          <a:effectRef idx="0"/>
          <a:fontRef idx="minor"/>
        </p:style>
        <p:txBody>
          <a:bodyPr lIns="90000" rIns="90000" tIns="45000" bIns="45000" anchor="ctr"/>
          <a:p>
            <a:pPr algn="ctr">
              <a:lnSpc>
                <a:spcPct val="100000"/>
              </a:lnSpc>
            </a:pPr>
            <a:r>
              <a:rPr b="0" lang="en-US" sz="1000" spc="-1" strike="noStrike">
                <a:solidFill>
                  <a:srgbClr val="ffffff"/>
                </a:solidFill>
                <a:uFill>
                  <a:solidFill>
                    <a:srgbClr val="ffffff"/>
                  </a:solidFill>
                </a:uFill>
                <a:latin typeface="Calibri"/>
              </a:rPr>
              <a:t>80%</a:t>
            </a:r>
            <a:endParaRPr b="0" lang="en-US" sz="1800" spc="-1" strike="noStrike">
              <a:solidFill>
                <a:srgbClr val="ffffff"/>
              </a:solidFill>
              <a:uFill>
                <a:solidFill>
                  <a:srgbClr val="ffffff"/>
                </a:solidFill>
              </a:uFill>
              <a:latin typeface="Arial"/>
            </a:endParaRPr>
          </a:p>
        </p:txBody>
      </p:sp>
      <p:sp>
        <p:nvSpPr>
          <p:cNvPr id="827" name="CustomShape 38"/>
          <p:cNvSpPr/>
          <p:nvPr/>
        </p:nvSpPr>
        <p:spPr>
          <a:xfrm>
            <a:off x="1533600" y="2551320"/>
            <a:ext cx="1371240" cy="249120"/>
          </a:xfrm>
          <a:prstGeom prst="rect">
            <a:avLst/>
          </a:prstGeom>
          <a:solidFill>
            <a:srgbClr val="000000">
              <a:alpha val="50000"/>
            </a:srgbClr>
          </a:solidFill>
          <a:ln w="12600">
            <a:noFill/>
          </a:ln>
        </p:spPr>
        <p:style>
          <a:lnRef idx="0"/>
          <a:fillRef idx="0"/>
          <a:effectRef idx="0"/>
          <a:fontRef idx="minor"/>
        </p:style>
        <p:txBody>
          <a:bodyPr lIns="90000" rIns="90000" tIns="45000" bIns="45000" anchor="ctr"/>
          <a:p>
            <a:pPr algn="ctr">
              <a:lnSpc>
                <a:spcPct val="100000"/>
              </a:lnSpc>
            </a:pPr>
            <a:r>
              <a:rPr b="0" lang="en-US" sz="1000" spc="-1" strike="noStrike">
                <a:solidFill>
                  <a:srgbClr val="ffffff"/>
                </a:solidFill>
                <a:uFill>
                  <a:solidFill>
                    <a:srgbClr val="ffffff"/>
                  </a:solidFill>
                </a:uFill>
                <a:latin typeface="Calibri"/>
              </a:rPr>
              <a:t>60%</a:t>
            </a:r>
            <a:endParaRPr b="0" lang="en-US" sz="1800" spc="-1" strike="noStrike">
              <a:solidFill>
                <a:srgbClr val="ffffff"/>
              </a:solidFill>
              <a:uFill>
                <a:solidFill>
                  <a:srgbClr val="ffffff"/>
                </a:solidFill>
              </a:uFill>
              <a:latin typeface="Arial"/>
            </a:endParaRPr>
          </a:p>
        </p:txBody>
      </p:sp>
      <p:sp>
        <p:nvSpPr>
          <p:cNvPr id="828" name="CustomShape 39"/>
          <p:cNvSpPr/>
          <p:nvPr/>
        </p:nvSpPr>
        <p:spPr>
          <a:xfrm>
            <a:off x="1531440" y="1473120"/>
            <a:ext cx="1371240" cy="249120"/>
          </a:xfrm>
          <a:prstGeom prst="rect">
            <a:avLst/>
          </a:prstGeom>
          <a:solidFill>
            <a:srgbClr val="000000">
              <a:alpha val="50000"/>
            </a:srgbClr>
          </a:solidFill>
          <a:ln w="12600">
            <a:noFill/>
          </a:ln>
        </p:spPr>
        <p:style>
          <a:lnRef idx="0"/>
          <a:fillRef idx="0"/>
          <a:effectRef idx="0"/>
          <a:fontRef idx="minor"/>
        </p:style>
        <p:txBody>
          <a:bodyPr lIns="90000" rIns="90000" tIns="45000" bIns="45000" anchor="ctr"/>
          <a:p>
            <a:pPr algn="ctr">
              <a:lnSpc>
                <a:spcPct val="100000"/>
              </a:lnSpc>
            </a:pPr>
            <a:r>
              <a:rPr b="0" lang="en-US" sz="1000" spc="-1" strike="noStrike">
                <a:solidFill>
                  <a:srgbClr val="ffffff"/>
                </a:solidFill>
                <a:uFill>
                  <a:solidFill>
                    <a:srgbClr val="ffffff"/>
                  </a:solidFill>
                </a:uFill>
                <a:latin typeface="Calibri"/>
              </a:rPr>
              <a:t>90%</a:t>
            </a:r>
            <a:endParaRPr b="0" lang="en-US" sz="1800" spc="-1" strike="noStrike">
              <a:solidFill>
                <a:srgbClr val="ffffff"/>
              </a:solidFill>
              <a:uFill>
                <a:solidFill>
                  <a:srgbClr val="ffffff"/>
                </a:solidFill>
              </a:uFill>
              <a:latin typeface="Arial"/>
            </a:endParaRPr>
          </a:p>
        </p:txBody>
      </p:sp>
      <p:sp>
        <p:nvSpPr>
          <p:cNvPr id="829" name="CustomShape 40"/>
          <p:cNvSpPr/>
          <p:nvPr/>
        </p:nvSpPr>
        <p:spPr>
          <a:xfrm>
            <a:off x="1531440" y="2187360"/>
            <a:ext cx="1371240" cy="249120"/>
          </a:xfrm>
          <a:prstGeom prst="rect">
            <a:avLst/>
          </a:prstGeom>
          <a:solidFill>
            <a:srgbClr val="000000">
              <a:alpha val="50000"/>
            </a:srgbClr>
          </a:solidFill>
          <a:ln w="12600">
            <a:noFill/>
          </a:ln>
        </p:spPr>
        <p:style>
          <a:lnRef idx="0"/>
          <a:fillRef idx="0"/>
          <a:effectRef idx="0"/>
          <a:fontRef idx="minor"/>
        </p:style>
        <p:txBody>
          <a:bodyPr lIns="90000" rIns="90000" tIns="45000" bIns="45000" anchor="ctr"/>
          <a:p>
            <a:pPr algn="ctr">
              <a:lnSpc>
                <a:spcPct val="100000"/>
              </a:lnSpc>
            </a:pPr>
            <a:r>
              <a:rPr b="0" lang="en-US" sz="1000" spc="-1" strike="noStrike">
                <a:solidFill>
                  <a:srgbClr val="ffffff"/>
                </a:solidFill>
                <a:uFill>
                  <a:solidFill>
                    <a:srgbClr val="ffffff"/>
                  </a:solidFill>
                </a:uFill>
                <a:latin typeface="Calibri"/>
              </a:rPr>
              <a:t>70%</a:t>
            </a:r>
            <a:endParaRPr b="0" lang="en-US" sz="1800" spc="-1" strike="noStrike">
              <a:solidFill>
                <a:srgbClr val="ffffff"/>
              </a:solidFill>
              <a:uFill>
                <a:solidFill>
                  <a:srgbClr val="ffffff"/>
                </a:solidFill>
              </a:uFill>
              <a:latin typeface="Arial"/>
            </a:endParaRPr>
          </a:p>
        </p:txBody>
      </p:sp>
      <p:sp>
        <p:nvSpPr>
          <p:cNvPr id="830" name="CustomShape 41"/>
          <p:cNvSpPr/>
          <p:nvPr/>
        </p:nvSpPr>
        <p:spPr>
          <a:xfrm>
            <a:off x="1536840" y="2889000"/>
            <a:ext cx="1371240" cy="249120"/>
          </a:xfrm>
          <a:prstGeom prst="rect">
            <a:avLst/>
          </a:prstGeom>
          <a:solidFill>
            <a:srgbClr val="000000">
              <a:alpha val="50000"/>
            </a:srgbClr>
          </a:solidFill>
          <a:ln w="12600">
            <a:noFill/>
          </a:ln>
        </p:spPr>
        <p:style>
          <a:lnRef idx="0"/>
          <a:fillRef idx="0"/>
          <a:effectRef idx="0"/>
          <a:fontRef idx="minor"/>
        </p:style>
        <p:txBody>
          <a:bodyPr lIns="90000" rIns="90000" tIns="45000" bIns="45000" anchor="ctr"/>
          <a:p>
            <a:pPr algn="ctr">
              <a:lnSpc>
                <a:spcPct val="100000"/>
              </a:lnSpc>
            </a:pPr>
            <a:r>
              <a:rPr b="0" lang="en-US" sz="1000" spc="-1" strike="noStrike">
                <a:solidFill>
                  <a:srgbClr val="ffffff"/>
                </a:solidFill>
                <a:uFill>
                  <a:solidFill>
                    <a:srgbClr val="ffffff"/>
                  </a:solidFill>
                </a:uFill>
                <a:latin typeface="Calibri"/>
              </a:rPr>
              <a:t>50%</a:t>
            </a:r>
            <a:endParaRPr b="0" lang="en-US" sz="1800" spc="-1" strike="noStrike">
              <a:solidFill>
                <a:srgbClr val="ffffff"/>
              </a:solidFill>
              <a:uFill>
                <a:solidFill>
                  <a:srgbClr val="ffffff"/>
                </a:solidFill>
              </a:uFill>
              <a:latin typeface="Arial"/>
            </a:endParaRPr>
          </a:p>
        </p:txBody>
      </p:sp>
      <p:sp>
        <p:nvSpPr>
          <p:cNvPr id="831" name="CustomShape 42"/>
          <p:cNvSpPr/>
          <p:nvPr/>
        </p:nvSpPr>
        <p:spPr>
          <a:xfrm>
            <a:off x="1533600" y="3249720"/>
            <a:ext cx="1371240" cy="249120"/>
          </a:xfrm>
          <a:prstGeom prst="rect">
            <a:avLst/>
          </a:prstGeom>
          <a:solidFill>
            <a:srgbClr val="000000">
              <a:alpha val="50000"/>
            </a:srgbClr>
          </a:solidFill>
          <a:ln w="12600">
            <a:noFill/>
          </a:ln>
        </p:spPr>
        <p:style>
          <a:lnRef idx="0"/>
          <a:fillRef idx="0"/>
          <a:effectRef idx="0"/>
          <a:fontRef idx="minor"/>
        </p:style>
        <p:txBody>
          <a:bodyPr lIns="90000" rIns="90000" tIns="45000" bIns="45000" anchor="ctr"/>
          <a:p>
            <a:pPr algn="ctr">
              <a:lnSpc>
                <a:spcPct val="100000"/>
              </a:lnSpc>
            </a:pPr>
            <a:r>
              <a:rPr b="0" lang="en-US" sz="1000" spc="-1" strike="noStrike">
                <a:solidFill>
                  <a:srgbClr val="ffffff"/>
                </a:solidFill>
                <a:uFill>
                  <a:solidFill>
                    <a:srgbClr val="ffffff"/>
                  </a:solidFill>
                </a:uFill>
                <a:latin typeface="Calibri"/>
              </a:rPr>
              <a:t>40%</a:t>
            </a:r>
            <a:endParaRPr b="0" lang="en-US" sz="1800" spc="-1" strike="noStrike">
              <a:solidFill>
                <a:srgbClr val="ffffff"/>
              </a:solidFill>
              <a:uFill>
                <a:solidFill>
                  <a:srgbClr val="ffffff"/>
                </a:solidFill>
              </a:uFill>
              <a:latin typeface="Arial"/>
            </a:endParaRPr>
          </a:p>
        </p:txBody>
      </p:sp>
      <p:sp>
        <p:nvSpPr>
          <p:cNvPr id="832" name="CustomShape 43"/>
          <p:cNvSpPr/>
          <p:nvPr/>
        </p:nvSpPr>
        <p:spPr>
          <a:xfrm>
            <a:off x="1533600" y="3610440"/>
            <a:ext cx="1371240" cy="249120"/>
          </a:xfrm>
          <a:prstGeom prst="rect">
            <a:avLst/>
          </a:prstGeom>
          <a:solidFill>
            <a:srgbClr val="000000">
              <a:alpha val="50000"/>
            </a:srgbClr>
          </a:solidFill>
          <a:ln w="12600">
            <a:noFill/>
          </a:ln>
        </p:spPr>
        <p:style>
          <a:lnRef idx="0"/>
          <a:fillRef idx="0"/>
          <a:effectRef idx="0"/>
          <a:fontRef idx="minor"/>
        </p:style>
        <p:txBody>
          <a:bodyPr lIns="90000" rIns="90000" tIns="45000" bIns="45000" anchor="ctr"/>
          <a:p>
            <a:pPr algn="ctr">
              <a:lnSpc>
                <a:spcPct val="100000"/>
              </a:lnSpc>
            </a:pPr>
            <a:r>
              <a:rPr b="0" lang="en-US" sz="1000" spc="-1" strike="noStrike">
                <a:solidFill>
                  <a:srgbClr val="ffffff"/>
                </a:solidFill>
                <a:uFill>
                  <a:solidFill>
                    <a:srgbClr val="ffffff"/>
                  </a:solidFill>
                </a:uFill>
                <a:latin typeface="Calibri"/>
              </a:rPr>
              <a:t>30%</a:t>
            </a:r>
            <a:endParaRPr b="0" lang="en-US" sz="1800" spc="-1" strike="noStrike">
              <a:solidFill>
                <a:srgbClr val="ffffff"/>
              </a:solidFill>
              <a:uFill>
                <a:solidFill>
                  <a:srgbClr val="ffffff"/>
                </a:solidFill>
              </a:uFill>
              <a:latin typeface="Arial"/>
            </a:endParaRPr>
          </a:p>
        </p:txBody>
      </p:sp>
      <p:sp>
        <p:nvSpPr>
          <p:cNvPr id="833" name="CustomShape 44"/>
          <p:cNvSpPr/>
          <p:nvPr/>
        </p:nvSpPr>
        <p:spPr>
          <a:xfrm>
            <a:off x="1533600" y="3951360"/>
            <a:ext cx="1371240" cy="249120"/>
          </a:xfrm>
          <a:prstGeom prst="rect">
            <a:avLst/>
          </a:prstGeom>
          <a:solidFill>
            <a:srgbClr val="000000">
              <a:alpha val="50000"/>
            </a:srgbClr>
          </a:solidFill>
          <a:ln w="12600">
            <a:noFill/>
          </a:ln>
        </p:spPr>
        <p:style>
          <a:lnRef idx="0"/>
          <a:fillRef idx="0"/>
          <a:effectRef idx="0"/>
          <a:fontRef idx="minor"/>
        </p:style>
        <p:txBody>
          <a:bodyPr lIns="90000" rIns="90000" tIns="45000" bIns="45000" anchor="ctr"/>
          <a:p>
            <a:pPr algn="ctr">
              <a:lnSpc>
                <a:spcPct val="100000"/>
              </a:lnSpc>
            </a:pPr>
            <a:r>
              <a:rPr b="0" lang="en-US" sz="1000" spc="-1" strike="noStrike">
                <a:solidFill>
                  <a:srgbClr val="ffffff"/>
                </a:solidFill>
                <a:uFill>
                  <a:solidFill>
                    <a:srgbClr val="ffffff"/>
                  </a:solidFill>
                </a:uFill>
                <a:latin typeface="Calibri"/>
              </a:rPr>
              <a:t>20%</a:t>
            </a:r>
            <a:endParaRPr b="0" lang="en-US" sz="1800" spc="-1" strike="noStrike">
              <a:solidFill>
                <a:srgbClr val="ffffff"/>
              </a:solidFill>
              <a:uFill>
                <a:solidFill>
                  <a:srgbClr val="ffffff"/>
                </a:solidFill>
              </a:uFill>
              <a:latin typeface="Arial"/>
            </a:endParaRPr>
          </a:p>
        </p:txBody>
      </p:sp>
      <p:sp>
        <p:nvSpPr>
          <p:cNvPr id="834" name="CustomShape 45"/>
          <p:cNvSpPr/>
          <p:nvPr/>
        </p:nvSpPr>
        <p:spPr>
          <a:xfrm>
            <a:off x="1533600" y="4301640"/>
            <a:ext cx="1371240" cy="249120"/>
          </a:xfrm>
          <a:prstGeom prst="rect">
            <a:avLst/>
          </a:prstGeom>
          <a:solidFill>
            <a:srgbClr val="000000">
              <a:alpha val="50000"/>
            </a:srgbClr>
          </a:solidFill>
          <a:ln w="12600">
            <a:noFill/>
          </a:ln>
        </p:spPr>
        <p:style>
          <a:lnRef idx="0"/>
          <a:fillRef idx="0"/>
          <a:effectRef idx="0"/>
          <a:fontRef idx="minor"/>
        </p:style>
        <p:txBody>
          <a:bodyPr lIns="90000" rIns="90000" tIns="45000" bIns="45000" anchor="ctr"/>
          <a:p>
            <a:pPr algn="ctr">
              <a:lnSpc>
                <a:spcPct val="100000"/>
              </a:lnSpc>
            </a:pPr>
            <a:r>
              <a:rPr b="0" lang="en-US" sz="1000" spc="-1" strike="noStrike">
                <a:solidFill>
                  <a:srgbClr val="ffffff"/>
                </a:solidFill>
                <a:uFill>
                  <a:solidFill>
                    <a:srgbClr val="ffffff"/>
                  </a:solidFill>
                </a:uFill>
                <a:latin typeface="Calibri"/>
              </a:rPr>
              <a:t>10%</a:t>
            </a:r>
            <a:endParaRPr b="0" lang="en-US" sz="1800" spc="-1" strike="noStrike">
              <a:solidFill>
                <a:srgbClr val="ffffff"/>
              </a:solidFill>
              <a:uFill>
                <a:solidFill>
                  <a:srgbClr val="ffffff"/>
                </a:solidFill>
              </a:uFill>
              <a:latin typeface="Arial"/>
            </a:endParaRPr>
          </a:p>
        </p:txBody>
      </p:sp>
      <p:sp>
        <p:nvSpPr>
          <p:cNvPr id="835" name="CustomShape 46"/>
          <p:cNvSpPr/>
          <p:nvPr/>
        </p:nvSpPr>
        <p:spPr>
          <a:xfrm>
            <a:off x="1528560" y="4651560"/>
            <a:ext cx="1371240" cy="249120"/>
          </a:xfrm>
          <a:prstGeom prst="rect">
            <a:avLst/>
          </a:prstGeom>
          <a:solidFill>
            <a:srgbClr val="000000">
              <a:alpha val="50000"/>
            </a:srgbClr>
          </a:solidFill>
          <a:ln w="12600">
            <a:noFill/>
          </a:ln>
        </p:spPr>
        <p:style>
          <a:lnRef idx="0"/>
          <a:fillRef idx="0"/>
          <a:effectRef idx="0"/>
          <a:fontRef idx="minor"/>
        </p:style>
        <p:txBody>
          <a:bodyPr lIns="90000" rIns="90000" tIns="45000" bIns="45000" anchor="ctr"/>
          <a:p>
            <a:pPr algn="ctr">
              <a:lnSpc>
                <a:spcPct val="100000"/>
              </a:lnSpc>
            </a:pPr>
            <a:r>
              <a:rPr b="0" lang="en-US" sz="1000" spc="-1" strike="noStrike">
                <a:solidFill>
                  <a:srgbClr val="ffffff"/>
                </a:solidFill>
                <a:uFill>
                  <a:solidFill>
                    <a:srgbClr val="ffffff"/>
                  </a:solidFill>
                </a:uFill>
                <a:latin typeface="Calibri"/>
              </a:rPr>
              <a:t>0%</a:t>
            </a:r>
            <a:endParaRPr b="0" lang="en-US" sz="1800" spc="-1" strike="noStrike">
              <a:solidFill>
                <a:srgbClr val="ffffff"/>
              </a:solidFill>
              <a:uFill>
                <a:solidFill>
                  <a:srgbClr val="ffffff"/>
                </a:solidFill>
              </a:uFill>
              <a:latin typeface="Arial"/>
            </a:endParaRPr>
          </a:p>
        </p:txBody>
      </p:sp>
      <p:sp>
        <p:nvSpPr>
          <p:cNvPr id="836" name="CustomShape 47"/>
          <p:cNvSpPr/>
          <p:nvPr/>
        </p:nvSpPr>
        <p:spPr>
          <a:xfrm rot="10800000">
            <a:off x="1113840" y="5299560"/>
            <a:ext cx="387360" cy="3217320"/>
          </a:xfrm>
          <a:custGeom>
            <a:avLst/>
            <a:gdLst/>
            <a:ahLst/>
            <a:rect l="l" t="t" r="r" b="b"/>
            <a:pathLst>
              <a:path w="551434" h="5525947">
                <a:moveTo>
                  <a:pt x="275718" y="0"/>
                </a:moveTo>
                <a:cubicBezTo>
                  <a:pt x="427992" y="0"/>
                  <a:pt x="551434" y="123442"/>
                  <a:pt x="551434" y="275716"/>
                </a:cubicBezTo>
                <a:lnTo>
                  <a:pt x="549449" y="295410"/>
                </a:lnTo>
                <a:lnTo>
                  <a:pt x="551433" y="295410"/>
                </a:lnTo>
                <a:lnTo>
                  <a:pt x="551433" y="2372663"/>
                </a:lnTo>
                <a:lnTo>
                  <a:pt x="551433" y="3429000"/>
                </a:lnTo>
                <a:lnTo>
                  <a:pt x="551432" y="3429000"/>
                </a:lnTo>
                <a:lnTo>
                  <a:pt x="551432" y="5525947"/>
                </a:lnTo>
                <a:lnTo>
                  <a:pt x="0" y="5525947"/>
                </a:lnTo>
                <a:lnTo>
                  <a:pt x="0" y="2392357"/>
                </a:lnTo>
                <a:lnTo>
                  <a:pt x="1" y="2392357"/>
                </a:lnTo>
                <a:lnTo>
                  <a:pt x="1" y="2372663"/>
                </a:lnTo>
                <a:lnTo>
                  <a:pt x="1" y="295410"/>
                </a:lnTo>
                <a:lnTo>
                  <a:pt x="1988" y="295410"/>
                </a:lnTo>
                <a:lnTo>
                  <a:pt x="2" y="275716"/>
                </a:lnTo>
                <a:cubicBezTo>
                  <a:pt x="2" y="123442"/>
                  <a:pt x="123445" y="0"/>
                  <a:pt x="275718" y="0"/>
                </a:cubicBezTo>
                <a:close/>
              </a:path>
            </a:pathLst>
          </a:custGeom>
          <a:solidFill>
            <a:srgbClr val="c00000"/>
          </a:solidFill>
          <a:ln w="12600">
            <a:noFill/>
          </a:ln>
          <a:effectLst>
            <a:outerShdw dist="32904" dir="3180283">
              <a:srgbClr val="000000">
                <a:alpha val="30000"/>
              </a:srgbClr>
            </a:outerShdw>
          </a:effectLst>
        </p:spPr>
        <p:style>
          <a:lnRef idx="0"/>
          <a:fillRef idx="0"/>
          <a:effectRef idx="0"/>
          <a:fontRef idx="minor"/>
        </p:style>
      </p:sp>
      <p:sp>
        <p:nvSpPr>
          <p:cNvPr id="837" name="CustomShape 48"/>
          <p:cNvSpPr/>
          <p:nvPr/>
        </p:nvSpPr>
        <p:spPr>
          <a:xfrm>
            <a:off x="67680" y="63000"/>
            <a:ext cx="1701000" cy="821160"/>
          </a:xfrm>
          <a:prstGeom prst="rect">
            <a:avLst/>
          </a:prstGeom>
          <a:noFill/>
          <a:ln>
            <a:noFill/>
          </a:ln>
          <a:effectLst>
            <a:outerShdw dist="37674" dir="2700000">
              <a:srgbClr val="000000">
                <a:alpha val="40000"/>
              </a:srgbClr>
            </a:outerShdw>
          </a:effectLst>
        </p:spPr>
        <p:style>
          <a:lnRef idx="0"/>
          <a:fillRef idx="0"/>
          <a:effectRef idx="0"/>
          <a:fontRef idx="minor"/>
        </p:style>
        <p:txBody>
          <a:bodyPr lIns="90000" rIns="90000" tIns="45000" bIns="45000"/>
          <a:p>
            <a:pPr algn="ctr">
              <a:lnSpc>
                <a:spcPct val="100000"/>
              </a:lnSpc>
            </a:pPr>
            <a:r>
              <a:rPr b="0" lang="en-US" sz="2400" spc="-1" strike="noStrike">
                <a:solidFill>
                  <a:srgbClr val="ffffff"/>
                </a:solidFill>
                <a:uFill>
                  <a:solidFill>
                    <a:srgbClr val="ffffff"/>
                  </a:solidFill>
                </a:uFill>
                <a:latin typeface="Calibri"/>
              </a:rPr>
              <a:t>SLIDE TITLE</a:t>
            </a:r>
            <a:endParaRPr b="0" lang="en-US" sz="1800" spc="-1" strike="noStrike">
              <a:solidFill>
                <a:srgbClr val="ffffff"/>
              </a:solidFill>
              <a:uFill>
                <a:solidFill>
                  <a:srgbClr val="ffffff"/>
                </a:solidFill>
              </a:uFill>
              <a:latin typeface="Arial"/>
            </a:endParaRPr>
          </a:p>
        </p:txBody>
      </p:sp>
      <p:sp>
        <p:nvSpPr>
          <p:cNvPr id="838" name="CustomShape 49"/>
          <p:cNvSpPr/>
          <p:nvPr/>
        </p:nvSpPr>
        <p:spPr>
          <a:xfrm>
            <a:off x="1617480" y="5030280"/>
            <a:ext cx="2594880" cy="1448640"/>
          </a:xfrm>
          <a:prstGeom prst="rect">
            <a:avLst/>
          </a:prstGeom>
          <a:solidFill>
            <a:srgbClr val="000000">
              <a:alpha val="70000"/>
            </a:srgbClr>
          </a:solidFill>
          <a:ln w="12600">
            <a:solidFill>
              <a:srgbClr val="c00000"/>
            </a:solidFill>
            <a:miter/>
          </a:ln>
        </p:spPr>
        <p:style>
          <a:lnRef idx="0"/>
          <a:fillRef idx="0"/>
          <a:effectRef idx="0"/>
          <a:fontRef idx="minor"/>
        </p:style>
      </p:sp>
      <p:sp>
        <p:nvSpPr>
          <p:cNvPr id="839" name="CustomShape 50"/>
          <p:cNvSpPr/>
          <p:nvPr/>
        </p:nvSpPr>
        <p:spPr>
          <a:xfrm>
            <a:off x="1856160" y="5420160"/>
            <a:ext cx="2356200" cy="1002240"/>
          </a:xfrm>
          <a:prstGeom prst="rect">
            <a:avLst/>
          </a:prstGeom>
          <a:noFill/>
          <a:ln>
            <a:noFill/>
          </a:ln>
        </p:spPr>
        <p:style>
          <a:lnRef idx="0"/>
          <a:fillRef idx="0"/>
          <a:effectRef idx="0"/>
          <a:fontRef idx="minor"/>
        </p:style>
        <p:txBody>
          <a:bodyPr lIns="90000" rIns="90000" tIns="45000" bIns="45000"/>
          <a:p>
            <a:pPr>
              <a:lnSpc>
                <a:spcPct val="100000"/>
              </a:lnSpc>
            </a:pPr>
            <a:r>
              <a:rPr b="0" lang="en-US" sz="1200" spc="-1" strike="noStrike">
                <a:solidFill>
                  <a:srgbClr val="e7e6e6"/>
                </a:solidFill>
                <a:uFill>
                  <a:solidFill>
                    <a:srgbClr val="ffffff"/>
                  </a:solidFill>
                </a:uFill>
                <a:latin typeface="Calibri"/>
              </a:rPr>
              <a:t>Click the bar and bar element will highlight. Left click the TOP/CENTER of the bar, then drag up or down to move.</a:t>
            </a:r>
            <a:endParaRPr b="0" lang="en-US" sz="1800" spc="-1" strike="noStrike">
              <a:solidFill>
                <a:srgbClr val="ffffff"/>
              </a:solidFill>
              <a:uFill>
                <a:solidFill>
                  <a:srgbClr val="ffffff"/>
                </a:solidFill>
              </a:uFill>
              <a:latin typeface="Arial"/>
            </a:endParaRPr>
          </a:p>
        </p:txBody>
      </p:sp>
      <p:sp>
        <p:nvSpPr>
          <p:cNvPr id="840" name="Line 51"/>
          <p:cNvSpPr/>
          <p:nvPr/>
        </p:nvSpPr>
        <p:spPr>
          <a:xfrm>
            <a:off x="1856160" y="5142240"/>
            <a:ext cx="0" cy="813960"/>
          </a:xfrm>
          <a:prstGeom prst="line">
            <a:avLst/>
          </a:prstGeom>
          <a:ln w="25560">
            <a:solidFill>
              <a:srgbClr val="c00000"/>
            </a:solidFill>
            <a:miter/>
          </a:ln>
        </p:spPr>
        <p:style>
          <a:lnRef idx="0"/>
          <a:fillRef idx="0"/>
          <a:effectRef idx="0"/>
          <a:fontRef idx="minor"/>
        </p:style>
      </p:sp>
      <p:sp>
        <p:nvSpPr>
          <p:cNvPr id="841" name="CustomShape 52"/>
          <p:cNvSpPr/>
          <p:nvPr/>
        </p:nvSpPr>
        <p:spPr>
          <a:xfrm>
            <a:off x="1856160" y="5096160"/>
            <a:ext cx="2356200" cy="333720"/>
          </a:xfrm>
          <a:prstGeom prst="rect">
            <a:avLst/>
          </a:prstGeom>
          <a:noFill/>
          <a:ln>
            <a:noFill/>
          </a:ln>
        </p:spPr>
        <p:style>
          <a:lnRef idx="0"/>
          <a:fillRef idx="0"/>
          <a:effectRef idx="0"/>
          <a:fontRef idx="minor"/>
        </p:style>
        <p:txBody>
          <a:bodyPr lIns="90000" rIns="90000" tIns="45000" bIns="45000"/>
          <a:p>
            <a:pPr>
              <a:lnSpc>
                <a:spcPct val="100000"/>
              </a:lnSpc>
            </a:pPr>
            <a:r>
              <a:rPr b="0" lang="en-US" sz="1600" spc="-1" strike="noStrike">
                <a:solidFill>
                  <a:srgbClr val="ffffff"/>
                </a:solidFill>
                <a:uFill>
                  <a:solidFill>
                    <a:srgbClr val="ffffff"/>
                  </a:solidFill>
                </a:uFill>
                <a:latin typeface="Calibri"/>
              </a:rPr>
              <a:t>Lorem Ipsum – 78%</a:t>
            </a:r>
            <a:endParaRPr b="0" lang="en-US" sz="1800" spc="-1" strike="noStrike">
              <a:solidFill>
                <a:srgbClr val="ffffff"/>
              </a:solidFill>
              <a:uFill>
                <a:solidFill>
                  <a:srgbClr val="ffffff"/>
                </a:solidFill>
              </a:uFill>
              <a:latin typeface="Arial"/>
            </a:endParaRPr>
          </a:p>
        </p:txBody>
      </p:sp>
      <p:sp>
        <p:nvSpPr>
          <p:cNvPr id="842" name="CustomShape 53"/>
          <p:cNvSpPr/>
          <p:nvPr/>
        </p:nvSpPr>
        <p:spPr>
          <a:xfrm>
            <a:off x="5581800" y="5031720"/>
            <a:ext cx="2594880" cy="1448640"/>
          </a:xfrm>
          <a:prstGeom prst="rect">
            <a:avLst/>
          </a:prstGeom>
          <a:solidFill>
            <a:srgbClr val="000000">
              <a:alpha val="70000"/>
            </a:srgbClr>
          </a:solidFill>
          <a:ln w="12600">
            <a:solidFill>
              <a:srgbClr val="0000ff"/>
            </a:solidFill>
            <a:miter/>
          </a:ln>
        </p:spPr>
        <p:style>
          <a:lnRef idx="0"/>
          <a:fillRef idx="0"/>
          <a:effectRef idx="0"/>
          <a:fontRef idx="minor"/>
        </p:style>
      </p:sp>
      <p:sp>
        <p:nvSpPr>
          <p:cNvPr id="843" name="CustomShape 54"/>
          <p:cNvSpPr/>
          <p:nvPr/>
        </p:nvSpPr>
        <p:spPr>
          <a:xfrm>
            <a:off x="5820480" y="5421960"/>
            <a:ext cx="2356200" cy="1367280"/>
          </a:xfrm>
          <a:prstGeom prst="rect">
            <a:avLst/>
          </a:prstGeom>
          <a:noFill/>
          <a:ln>
            <a:noFill/>
          </a:ln>
        </p:spPr>
        <p:style>
          <a:lnRef idx="0"/>
          <a:fillRef idx="0"/>
          <a:effectRef idx="0"/>
          <a:fontRef idx="minor"/>
        </p:style>
        <p:txBody>
          <a:bodyPr lIns="90000" rIns="90000" tIns="45000" bIns="45000"/>
          <a:p>
            <a:pPr>
              <a:lnSpc>
                <a:spcPct val="100000"/>
              </a:lnSpc>
            </a:pPr>
            <a:r>
              <a:rPr b="0" lang="en-US" sz="1200" spc="-1" strike="noStrike">
                <a:solidFill>
                  <a:srgbClr val="e7e6e6"/>
                </a:solidFill>
                <a:uFill>
                  <a:solidFill>
                    <a:srgbClr val="ffffff"/>
                  </a:solidFill>
                </a:uFill>
                <a:latin typeface="Calibri Light"/>
              </a:rPr>
              <a:t>Click color bar once and entire frame will select, click bar again and bar element will highlight. Left click the TOP/CENTER of the bar, then drag up or down to move.</a:t>
            </a:r>
            <a:endParaRPr b="0" lang="en-US" sz="1800" spc="-1" strike="noStrike">
              <a:solidFill>
                <a:srgbClr val="ffffff"/>
              </a:solidFill>
              <a:uFill>
                <a:solidFill>
                  <a:srgbClr val="ffffff"/>
                </a:solidFill>
              </a:uFill>
              <a:latin typeface="Arial"/>
            </a:endParaRPr>
          </a:p>
        </p:txBody>
      </p:sp>
      <p:sp>
        <p:nvSpPr>
          <p:cNvPr id="844" name="Line 55"/>
          <p:cNvSpPr/>
          <p:nvPr/>
        </p:nvSpPr>
        <p:spPr>
          <a:xfrm>
            <a:off x="5820480" y="5143680"/>
            <a:ext cx="0" cy="814320"/>
          </a:xfrm>
          <a:prstGeom prst="line">
            <a:avLst/>
          </a:prstGeom>
          <a:ln w="25560">
            <a:solidFill>
              <a:srgbClr val="0000ff"/>
            </a:solidFill>
            <a:miter/>
          </a:ln>
        </p:spPr>
        <p:style>
          <a:lnRef idx="0"/>
          <a:fillRef idx="0"/>
          <a:effectRef idx="0"/>
          <a:fontRef idx="minor"/>
        </p:style>
      </p:sp>
      <p:sp>
        <p:nvSpPr>
          <p:cNvPr id="845" name="CustomShape 56"/>
          <p:cNvSpPr/>
          <p:nvPr/>
        </p:nvSpPr>
        <p:spPr>
          <a:xfrm>
            <a:off x="5820480" y="5097960"/>
            <a:ext cx="2356200" cy="576360"/>
          </a:xfrm>
          <a:prstGeom prst="rect">
            <a:avLst/>
          </a:prstGeom>
          <a:noFill/>
          <a:ln>
            <a:noFill/>
          </a:ln>
        </p:spPr>
        <p:style>
          <a:lnRef idx="0"/>
          <a:fillRef idx="0"/>
          <a:effectRef idx="0"/>
          <a:fontRef idx="minor"/>
        </p:style>
        <p:txBody>
          <a:bodyPr lIns="90000" rIns="90000" tIns="45000" bIns="45000"/>
          <a:p>
            <a:pPr>
              <a:lnSpc>
                <a:spcPct val="100000"/>
              </a:lnSpc>
            </a:pPr>
            <a:r>
              <a:rPr b="0" lang="en-US" sz="1600" spc="-1" strike="noStrike">
                <a:solidFill>
                  <a:srgbClr val="ffffff"/>
                </a:solidFill>
                <a:uFill>
                  <a:solidFill>
                    <a:srgbClr val="ffffff"/>
                  </a:solidFill>
                </a:uFill>
                <a:latin typeface="Calibri"/>
              </a:rPr>
              <a:t>Lorem Ipsum - $28,100</a:t>
            </a:r>
            <a:endParaRPr b="0" lang="en-US" sz="1800" spc="-1" strike="noStrike">
              <a:solidFill>
                <a:srgbClr val="ffffff"/>
              </a:solidFill>
              <a:uFill>
                <a:solidFill>
                  <a:srgbClr val="ffffff"/>
                </a:solidFill>
              </a:uFill>
              <a:latin typeface="Arial"/>
            </a:endParaRPr>
          </a:p>
        </p:txBody>
      </p:sp>
      <p:sp>
        <p:nvSpPr>
          <p:cNvPr id="846" name="CustomShape 57"/>
          <p:cNvSpPr/>
          <p:nvPr/>
        </p:nvSpPr>
        <p:spPr>
          <a:xfrm>
            <a:off x="9523800" y="5030280"/>
            <a:ext cx="2594880" cy="1448640"/>
          </a:xfrm>
          <a:prstGeom prst="rect">
            <a:avLst/>
          </a:prstGeom>
          <a:solidFill>
            <a:srgbClr val="000000">
              <a:alpha val="70000"/>
            </a:srgbClr>
          </a:solidFill>
          <a:ln w="12600">
            <a:solidFill>
              <a:srgbClr val="385623"/>
            </a:solidFill>
            <a:miter/>
          </a:ln>
        </p:spPr>
        <p:style>
          <a:lnRef idx="0"/>
          <a:fillRef idx="0"/>
          <a:effectRef idx="0"/>
          <a:fontRef idx="minor"/>
        </p:style>
      </p:sp>
      <p:sp>
        <p:nvSpPr>
          <p:cNvPr id="847" name="CustomShape 58"/>
          <p:cNvSpPr/>
          <p:nvPr/>
        </p:nvSpPr>
        <p:spPr>
          <a:xfrm>
            <a:off x="9762480" y="5420160"/>
            <a:ext cx="2356200" cy="1367280"/>
          </a:xfrm>
          <a:prstGeom prst="rect">
            <a:avLst/>
          </a:prstGeom>
          <a:noFill/>
          <a:ln>
            <a:noFill/>
          </a:ln>
        </p:spPr>
        <p:style>
          <a:lnRef idx="0"/>
          <a:fillRef idx="0"/>
          <a:effectRef idx="0"/>
          <a:fontRef idx="minor"/>
        </p:style>
        <p:txBody>
          <a:bodyPr lIns="90000" rIns="90000" tIns="45000" bIns="45000"/>
          <a:p>
            <a:pPr>
              <a:lnSpc>
                <a:spcPct val="100000"/>
              </a:lnSpc>
            </a:pPr>
            <a:r>
              <a:rPr b="0" lang="en-US" sz="1200" spc="-1" strike="noStrike">
                <a:solidFill>
                  <a:srgbClr val="e7e6e6"/>
                </a:solidFill>
                <a:uFill>
                  <a:solidFill>
                    <a:srgbClr val="ffffff"/>
                  </a:solidFill>
                </a:uFill>
                <a:latin typeface="Calibri Light"/>
              </a:rPr>
              <a:t>Click color bar once and entire frame will select, click bar again and bar element will highlight. Left click the TOP/CENTER of the bar, then drag up or down to move.</a:t>
            </a:r>
            <a:endParaRPr b="0" lang="en-US" sz="1800" spc="-1" strike="noStrike">
              <a:solidFill>
                <a:srgbClr val="ffffff"/>
              </a:solidFill>
              <a:uFill>
                <a:solidFill>
                  <a:srgbClr val="ffffff"/>
                </a:solidFill>
              </a:uFill>
              <a:latin typeface="Arial"/>
            </a:endParaRPr>
          </a:p>
        </p:txBody>
      </p:sp>
      <p:sp>
        <p:nvSpPr>
          <p:cNvPr id="848" name="Line 59"/>
          <p:cNvSpPr/>
          <p:nvPr/>
        </p:nvSpPr>
        <p:spPr>
          <a:xfrm>
            <a:off x="9762480" y="5142240"/>
            <a:ext cx="0" cy="813960"/>
          </a:xfrm>
          <a:prstGeom prst="line">
            <a:avLst/>
          </a:prstGeom>
          <a:ln w="25560">
            <a:solidFill>
              <a:srgbClr val="385623"/>
            </a:solidFill>
            <a:miter/>
          </a:ln>
        </p:spPr>
        <p:style>
          <a:lnRef idx="0"/>
          <a:fillRef idx="0"/>
          <a:effectRef idx="0"/>
          <a:fontRef idx="minor"/>
        </p:style>
      </p:sp>
      <p:sp>
        <p:nvSpPr>
          <p:cNvPr id="849" name="CustomShape 60"/>
          <p:cNvSpPr/>
          <p:nvPr/>
        </p:nvSpPr>
        <p:spPr>
          <a:xfrm>
            <a:off x="9762480" y="5096160"/>
            <a:ext cx="2356200" cy="576360"/>
          </a:xfrm>
          <a:prstGeom prst="rect">
            <a:avLst/>
          </a:prstGeom>
          <a:noFill/>
          <a:ln>
            <a:noFill/>
          </a:ln>
        </p:spPr>
        <p:style>
          <a:lnRef idx="0"/>
          <a:fillRef idx="0"/>
          <a:effectRef idx="0"/>
          <a:fontRef idx="minor"/>
        </p:style>
        <p:txBody>
          <a:bodyPr lIns="90000" rIns="90000" tIns="45000" bIns="45000"/>
          <a:p>
            <a:pPr>
              <a:lnSpc>
                <a:spcPct val="100000"/>
              </a:lnSpc>
            </a:pPr>
            <a:r>
              <a:rPr b="0" lang="en-US" sz="1600" spc="-1" strike="noStrike">
                <a:solidFill>
                  <a:srgbClr val="ffffff"/>
                </a:solidFill>
                <a:uFill>
                  <a:solidFill>
                    <a:srgbClr val="ffffff"/>
                  </a:solidFill>
                </a:uFill>
                <a:latin typeface="Calibri"/>
              </a:rPr>
              <a:t>Lorem Ipsum – 882 Hours</a:t>
            </a:r>
            <a:endParaRPr b="0" lang="en-US" sz="1800" spc="-1" strike="noStrike">
              <a:solidFill>
                <a:srgbClr val="ffffff"/>
              </a:solidFill>
              <a:uFill>
                <a:solidFill>
                  <a:srgbClr val="ffffff"/>
                </a:solidFill>
              </a:uFill>
              <a:latin typeface="Arial"/>
            </a:endParaRPr>
          </a:p>
        </p:txBody>
      </p:sp>
    </p:spTree>
  </p:cSld>
  <p:transition spd="slow">
    <p:push dir="u"/>
  </p:transition>
  <p:timing>
    <p:tnLst>
      <p:par>
        <p:cTn id="400" dur="indefinite" restart="never" nodeType="tmRoot">
          <p:childTnLst>
            <p:seq>
              <p:cTn id="401" dur="indefinite" nodeType="mainSeq">
                <p:childTnLst>
                  <p:par>
                    <p:cTn id="402" fill="hold">
                      <p:stCondLst>
                        <p:cond delay="0"/>
                      </p:stCondLst>
                      <p:childTnLst>
                        <p:par>
                          <p:cTn id="403" fill="hold">
                            <p:stCondLst>
                              <p:cond delay="0"/>
                            </p:stCondLst>
                            <p:childTnLst>
                              <p:par>
                                <p:cTn id="404" nodeType="withEffect" fill="hold" presetClass="entr" presetID="16" presetSubtype="21">
                                  <p:stCondLst>
                                    <p:cond delay="0"/>
                                  </p:stCondLst>
                                  <p:childTnLst>
                                    <p:set>
                                      <p:cBhvr>
                                        <p:cTn id="405" dur="1" fill="hold">
                                          <p:stCondLst>
                                            <p:cond delay="0"/>
                                          </p:stCondLst>
                                        </p:cTn>
                                        <p:tgtEl>
                                          <p:spTgt spid="790"/>
                                        </p:tgtEl>
                                        <p:attrNameLst>
                                          <p:attrName>style.visibility</p:attrName>
                                        </p:attrNameLst>
                                      </p:cBhvr>
                                      <p:to>
                                        <p:strVal val="visible"/>
                                      </p:to>
                                    </p:set>
                                    <p:animEffect filter="barn(inVertical)" transition="out">
                                      <p:cBhvr additive="repl">
                                        <p:cTn id="406" dur="500"/>
                                        <p:tgtEl>
                                          <p:spTgt spid="790"/>
                                        </p:tgtEl>
                                      </p:cBhvr>
                                    </p:animEffect>
                                  </p:childTnLst>
                                </p:cTn>
                              </p:par>
                            </p:childTnLst>
                          </p:cTn>
                        </p:par>
                        <p:par>
                          <p:cTn id="407" fill="hold">
                            <p:stCondLst>
                              <p:cond delay="500"/>
                            </p:stCondLst>
                            <p:childTnLst>
                              <p:par>
                                <p:cTn id="408" nodeType="afterEffect" fill="hold" presetClass="entr" presetID="22" presetSubtype="4">
                                  <p:stCondLst>
                                    <p:cond delay="0"/>
                                  </p:stCondLst>
                                  <p:childTnLst>
                                    <p:set>
                                      <p:cBhvr>
                                        <p:cTn id="409" dur="1" fill="hold">
                                          <p:stCondLst>
                                            <p:cond delay="0"/>
                                          </p:stCondLst>
                                        </p:cTn>
                                        <p:tgtEl>
                                          <p:spTgt spid="822"/>
                                        </p:tgtEl>
                                        <p:attrNameLst>
                                          <p:attrName>style.visibility</p:attrName>
                                        </p:attrNameLst>
                                      </p:cBhvr>
                                      <p:to>
                                        <p:strVal val="visible"/>
                                      </p:to>
                                    </p:set>
                                    <p:animEffect filter="wipe(down)" transition="out">
                                      <p:cBhvr additive="repl">
                                        <p:cTn id="410" dur="1000"/>
                                        <p:tgtEl>
                                          <p:spTgt spid="822"/>
                                        </p:tgtEl>
                                      </p:cBhvr>
                                    </p:animEffect>
                                  </p:childTnLst>
                                </p:cTn>
                              </p:par>
                            </p:childTnLst>
                          </p:cTn>
                        </p:par>
                        <p:par>
                          <p:cTn id="411" fill="hold">
                            <p:stCondLst>
                              <p:cond delay="1500"/>
                            </p:stCondLst>
                            <p:childTnLst>
                              <p:par>
                                <p:cTn id="412" nodeType="afterEffect" fill="hold" presetClass="entr" presetID="53" presetSubtype="16">
                                  <p:stCondLst>
                                    <p:cond delay="0"/>
                                  </p:stCondLst>
                                  <p:childTnLst>
                                    <p:set>
                                      <p:cBhvr>
                                        <p:cTn id="413" dur="1" fill="hold">
                                          <p:stCondLst>
                                            <p:cond delay="0"/>
                                          </p:stCondLst>
                                        </p:cTn>
                                        <p:tgtEl>
                                          <p:spTgt spid="823"/>
                                        </p:tgtEl>
                                        <p:attrNameLst>
                                          <p:attrName>style.visibility</p:attrName>
                                        </p:attrNameLst>
                                      </p:cBhvr>
                                      <p:to>
                                        <p:strVal val="visible"/>
                                      </p:to>
                                    </p:set>
                                    <p:anim calcmode="lin" valueType="num">
                                      <p:cBhvr additive="repl">
                                        <p:cTn id="414" dur="500" fill="hold"/>
                                        <p:tgtEl>
                                          <p:spTgt spid="823"/>
                                        </p:tgtEl>
                                        <p:attrNameLst>
                                          <p:attrName/>
                                        </p:attrNameLst>
                                      </p:cBhvr>
                                      <p:tavLst>
                                        <p:tav tm="0">
                                          <p:val>
                                            <p:strVal val="0"/>
                                          </p:val>
                                        </p:tav>
                                        <p:tav tm="100000">
                                          <p:val>
                                            <p:strVal val="#ppt_w"/>
                                          </p:val>
                                        </p:tav>
                                      </p:tavLst>
                                    </p:anim>
                                    <p:anim calcmode="lin" valueType="num">
                                      <p:cBhvr additive="repl">
                                        <p:cTn id="415" dur="500" fill="hold"/>
                                        <p:tgtEl>
                                          <p:spTgt spid="823"/>
                                        </p:tgtEl>
                                        <p:attrNameLst>
                                          <p:attrName/>
                                        </p:attrNameLst>
                                      </p:cBhvr>
                                      <p:tavLst>
                                        <p:tav tm="0">
                                          <p:val>
                                            <p:strVal val="0"/>
                                          </p:val>
                                        </p:tav>
                                        <p:tav tm="100000">
                                          <p:val>
                                            <p:strVal val="#ppt_h"/>
                                          </p:val>
                                        </p:tav>
                                      </p:tavLst>
                                    </p:anim>
                                    <p:animEffect filter="fade" transition="in">
                                      <p:cBhvr additive="repl">
                                        <p:cTn id="416" dur="500"/>
                                        <p:tgtEl>
                                          <p:spTgt spid="823"/>
                                        </p:tgtEl>
                                      </p:cBhvr>
                                    </p:animEffect>
                                  </p:childTnLst>
                                </p:cTn>
                              </p:par>
                            </p:childTnLst>
                          </p:cTn>
                        </p:par>
                        <p:par>
                          <p:cTn id="417" fill="hold">
                            <p:stCondLst>
                              <p:cond delay="2000"/>
                            </p:stCondLst>
                            <p:childTnLst>
                              <p:par>
                                <p:cTn id="418" nodeType="afterEffect" fill="hold" presetClass="entr" presetID="22" presetSubtype="2">
                                  <p:stCondLst>
                                    <p:cond delay="0"/>
                                  </p:stCondLst>
                                  <p:childTnLst>
                                    <p:set>
                                      <p:cBhvr>
                                        <p:cTn id="419" dur="1" fill="hold">
                                          <p:stCondLst>
                                            <p:cond delay="0"/>
                                          </p:stCondLst>
                                        </p:cTn>
                                        <p:tgtEl>
                                          <p:spTgt spid="-1"/>
                                        </p:tgtEl>
                                        <p:attrNameLst>
                                          <p:attrName>style.visibility</p:attrName>
                                        </p:attrNameLst>
                                      </p:cBhvr>
                                      <p:to>
                                        <p:strVal val="visible"/>
                                      </p:to>
                                    </p:set>
                                    <p:animEffect filter="wipe(right)" transition="out">
                                      <p:cBhvr additive="repl">
                                        <p:cTn id="420" dur="1000"/>
                                        <p:tgtEl>
                                          <p:spTgt spid="-1"/>
                                        </p:tgtEl>
                                      </p:cBhvr>
                                    </p:animEffect>
                                  </p:childTnLst>
                                </p:cTn>
                              </p:par>
                            </p:childTnLst>
                          </p:cTn>
                        </p:par>
                        <p:par>
                          <p:cTn id="421" fill="hold">
                            <p:stCondLst>
                              <p:cond delay="3000"/>
                            </p:stCondLst>
                            <p:childTnLst>
                              <p:par>
                                <p:cTn id="422" nodeType="afterEffect" fill="hold" presetClass="entr" presetID="22" presetSubtype="4">
                                  <p:stCondLst>
                                    <p:cond delay="0"/>
                                  </p:stCondLst>
                                  <p:childTnLst>
                                    <p:set>
                                      <p:cBhvr>
                                        <p:cTn id="423" dur="1" fill="hold">
                                          <p:stCondLst>
                                            <p:cond delay="0"/>
                                          </p:stCondLst>
                                        </p:cTn>
                                        <p:tgtEl>
                                          <p:spTgt spid="836"/>
                                        </p:tgtEl>
                                        <p:attrNameLst>
                                          <p:attrName>style.visibility</p:attrName>
                                        </p:attrNameLst>
                                      </p:cBhvr>
                                      <p:to>
                                        <p:strVal val="visible"/>
                                      </p:to>
                                    </p:set>
                                    <p:animEffect filter="wipe(down)" transition="out">
                                      <p:cBhvr additive="repl">
                                        <p:cTn id="424" dur="1000"/>
                                        <p:tgtEl>
                                          <p:spTgt spid="836"/>
                                        </p:tgtEl>
                                      </p:cBhvr>
                                    </p:animEffect>
                                  </p:childTnLst>
                                </p:cTn>
                              </p:par>
                            </p:childTnLst>
                          </p:cTn>
                        </p:par>
                        <p:par>
                          <p:cTn id="425" fill="hold">
                            <p:stCondLst>
                              <p:cond delay="4000"/>
                            </p:stCondLst>
                            <p:childTnLst>
                              <p:par>
                                <p:cTn id="426" nodeType="afterEffect" fill="hold" presetClass="entr" presetID="42">
                                  <p:stCondLst>
                                    <p:cond delay="0"/>
                                  </p:stCondLst>
                                  <p:childTnLst>
                                    <p:set>
                                      <p:cBhvr>
                                        <p:cTn id="427" dur="1" fill="hold">
                                          <p:stCondLst>
                                            <p:cond delay="0"/>
                                          </p:stCondLst>
                                        </p:cTn>
                                        <p:tgtEl>
                                          <p:spTgt spid="-1"/>
                                        </p:tgtEl>
                                        <p:attrNameLst>
                                          <p:attrName>style.visibility</p:attrName>
                                        </p:attrNameLst>
                                      </p:cBhvr>
                                      <p:to>
                                        <p:strVal val="visible"/>
                                      </p:to>
                                    </p:set>
                                    <p:animEffect filter="fade" transition="in">
                                      <p:cBhvr additive="repl">
                                        <p:cTn id="428" dur="1000"/>
                                        <p:tgtEl>
                                          <p:spTgt spid="-1"/>
                                        </p:tgtEl>
                                      </p:cBhvr>
                                    </p:animEffect>
                                    <p:anim calcmode="lin" valueType="num">
                                      <p:cBhvr additive="repl">
                                        <p:cTn id="429" dur="1000" fill="hold"/>
                                        <p:tgtEl>
                                          <p:spTgt spid="-1"/>
                                        </p:tgtEl>
                                        <p:attrNameLst>
                                          <p:attrName>ppt_x</p:attrName>
                                        </p:attrNameLst>
                                      </p:cBhvr>
                                      <p:tavLst>
                                        <p:tav tm="0">
                                          <p:val>
                                            <p:strVal val="#ppt_x"/>
                                          </p:val>
                                        </p:tav>
                                        <p:tav tm="100000">
                                          <p:val>
                                            <p:strVal val="#ppt_x"/>
                                          </p:val>
                                        </p:tav>
                                      </p:tavLst>
                                    </p:anim>
                                    <p:anim calcmode="lin" valueType="num">
                                      <p:cBhvr additive="repl">
                                        <p:cTn id="430" dur="1000" fill="hold"/>
                                        <p:tgtEl>
                                          <p:spTgt spid="-1"/>
                                        </p:tgtEl>
                                        <p:attrNameLst>
                                          <p:attrName>ppt_y</p:attrName>
                                        </p:attrNameLst>
                                      </p:cBhvr>
                                      <p:tavLst>
                                        <p:tav tm="0">
                                          <p:val>
                                            <p:strVal val="#ppt_y+.1"/>
                                          </p:val>
                                        </p:tav>
                                        <p:tav tm="100000">
                                          <p:val>
                                            <p:strVal val="#ppt_y"/>
                                          </p:val>
                                        </p:tav>
                                      </p:tavLst>
                                    </p:anim>
                                  </p:childTnLst>
                                </p:cTn>
                              </p:par>
                            </p:childTnLst>
                          </p:cTn>
                        </p:par>
                        <p:par>
                          <p:cTn id="431" fill="hold">
                            <p:stCondLst>
                              <p:cond delay="5000"/>
                            </p:stCondLst>
                            <p:childTnLst>
                              <p:par>
                                <p:cTn id="432" nodeType="afterEffect" fill="hold" presetClass="entr" presetID="22" presetSubtype="4">
                                  <p:stCondLst>
                                    <p:cond delay="0"/>
                                  </p:stCondLst>
                                  <p:childTnLst>
                                    <p:set>
                                      <p:cBhvr>
                                        <p:cTn id="433" dur="1" fill="hold">
                                          <p:stCondLst>
                                            <p:cond delay="0"/>
                                          </p:stCondLst>
                                        </p:cTn>
                                        <p:tgtEl>
                                          <p:spTgt spid="807"/>
                                        </p:tgtEl>
                                        <p:attrNameLst>
                                          <p:attrName>style.visibility</p:attrName>
                                        </p:attrNameLst>
                                      </p:cBhvr>
                                      <p:to>
                                        <p:strVal val="visible"/>
                                      </p:to>
                                    </p:set>
                                    <p:animEffect filter="wipe(down)" transition="out">
                                      <p:cBhvr additive="repl">
                                        <p:cTn id="434" dur="1000"/>
                                        <p:tgtEl>
                                          <p:spTgt spid="807"/>
                                        </p:tgtEl>
                                      </p:cBhvr>
                                    </p:animEffect>
                                  </p:childTnLst>
                                </p:cTn>
                              </p:par>
                            </p:childTnLst>
                          </p:cTn>
                        </p:par>
                        <p:par>
                          <p:cTn id="435" fill="hold">
                            <p:stCondLst>
                              <p:cond delay="6000"/>
                            </p:stCondLst>
                            <p:childTnLst>
                              <p:par>
                                <p:cTn id="436" nodeType="afterEffect" fill="hold" presetClass="entr" presetID="53" presetSubtype="16">
                                  <p:stCondLst>
                                    <p:cond delay="0"/>
                                  </p:stCondLst>
                                  <p:childTnLst>
                                    <p:set>
                                      <p:cBhvr>
                                        <p:cTn id="437" dur="1" fill="hold">
                                          <p:stCondLst>
                                            <p:cond delay="0"/>
                                          </p:stCondLst>
                                        </p:cTn>
                                        <p:tgtEl>
                                          <p:spTgt spid="808"/>
                                        </p:tgtEl>
                                        <p:attrNameLst>
                                          <p:attrName>style.visibility</p:attrName>
                                        </p:attrNameLst>
                                      </p:cBhvr>
                                      <p:to>
                                        <p:strVal val="visible"/>
                                      </p:to>
                                    </p:set>
                                    <p:anim calcmode="lin" valueType="num">
                                      <p:cBhvr additive="repl">
                                        <p:cTn id="438" dur="500" fill="hold"/>
                                        <p:tgtEl>
                                          <p:spTgt spid="808"/>
                                        </p:tgtEl>
                                        <p:attrNameLst>
                                          <p:attrName/>
                                        </p:attrNameLst>
                                      </p:cBhvr>
                                      <p:tavLst>
                                        <p:tav tm="0">
                                          <p:val>
                                            <p:strVal val="0"/>
                                          </p:val>
                                        </p:tav>
                                        <p:tav tm="100000">
                                          <p:val>
                                            <p:strVal val="#ppt_w"/>
                                          </p:val>
                                        </p:tav>
                                      </p:tavLst>
                                    </p:anim>
                                    <p:anim calcmode="lin" valueType="num">
                                      <p:cBhvr additive="repl">
                                        <p:cTn id="439" dur="500" fill="hold"/>
                                        <p:tgtEl>
                                          <p:spTgt spid="808"/>
                                        </p:tgtEl>
                                        <p:attrNameLst>
                                          <p:attrName/>
                                        </p:attrNameLst>
                                      </p:cBhvr>
                                      <p:tavLst>
                                        <p:tav tm="0">
                                          <p:val>
                                            <p:strVal val="0"/>
                                          </p:val>
                                        </p:tav>
                                        <p:tav tm="100000">
                                          <p:val>
                                            <p:strVal val="#ppt_h"/>
                                          </p:val>
                                        </p:tav>
                                      </p:tavLst>
                                    </p:anim>
                                    <p:animEffect filter="fade" transition="in">
                                      <p:cBhvr additive="repl">
                                        <p:cTn id="440" dur="500"/>
                                        <p:tgtEl>
                                          <p:spTgt spid="808"/>
                                        </p:tgtEl>
                                      </p:cBhvr>
                                    </p:animEffect>
                                  </p:childTnLst>
                                </p:cTn>
                              </p:par>
                            </p:childTnLst>
                          </p:cTn>
                        </p:par>
                        <p:par>
                          <p:cTn id="441" fill="hold">
                            <p:stCondLst>
                              <p:cond delay="6500"/>
                            </p:stCondLst>
                            <p:childTnLst>
                              <p:par>
                                <p:cTn id="442" nodeType="afterEffect" fill="hold" presetClass="entr" presetID="22" presetSubtype="2">
                                  <p:stCondLst>
                                    <p:cond delay="0"/>
                                  </p:stCondLst>
                                  <p:childTnLst>
                                    <p:set>
                                      <p:cBhvr>
                                        <p:cTn id="443" dur="1" fill="hold">
                                          <p:stCondLst>
                                            <p:cond delay="0"/>
                                          </p:stCondLst>
                                        </p:cTn>
                                        <p:tgtEl>
                                          <p:spTgt spid="-1"/>
                                        </p:tgtEl>
                                        <p:attrNameLst>
                                          <p:attrName>style.visibility</p:attrName>
                                        </p:attrNameLst>
                                      </p:cBhvr>
                                      <p:to>
                                        <p:strVal val="visible"/>
                                      </p:to>
                                    </p:set>
                                    <p:animEffect filter="wipe(right)" transition="out">
                                      <p:cBhvr additive="repl">
                                        <p:cTn id="444" dur="1000"/>
                                        <p:tgtEl>
                                          <p:spTgt spid="-1"/>
                                        </p:tgtEl>
                                      </p:cBhvr>
                                    </p:animEffect>
                                  </p:childTnLst>
                                </p:cTn>
                              </p:par>
                            </p:childTnLst>
                          </p:cTn>
                        </p:par>
                        <p:par>
                          <p:cTn id="445" fill="hold">
                            <p:stCondLst>
                              <p:cond delay="7500"/>
                            </p:stCondLst>
                            <p:childTnLst>
                              <p:par>
                                <p:cTn id="446" nodeType="afterEffect" fill="hold" presetClass="entr" presetID="22" presetSubtype="4">
                                  <p:stCondLst>
                                    <p:cond delay="0"/>
                                  </p:stCondLst>
                                  <p:childTnLst>
                                    <p:set>
                                      <p:cBhvr>
                                        <p:cTn id="447" dur="1" fill="hold">
                                          <p:stCondLst>
                                            <p:cond delay="0"/>
                                          </p:stCondLst>
                                        </p:cTn>
                                        <p:tgtEl>
                                          <p:spTgt spid="821"/>
                                        </p:tgtEl>
                                        <p:attrNameLst>
                                          <p:attrName>style.visibility</p:attrName>
                                        </p:attrNameLst>
                                      </p:cBhvr>
                                      <p:to>
                                        <p:strVal val="visible"/>
                                      </p:to>
                                    </p:set>
                                    <p:animEffect filter="wipe(down)" transition="out">
                                      <p:cBhvr additive="repl">
                                        <p:cTn id="448" dur="1000"/>
                                        <p:tgtEl>
                                          <p:spTgt spid="821"/>
                                        </p:tgtEl>
                                      </p:cBhvr>
                                    </p:animEffect>
                                  </p:childTnLst>
                                </p:cTn>
                              </p:par>
                            </p:childTnLst>
                          </p:cTn>
                        </p:par>
                        <p:par>
                          <p:cTn id="449" fill="hold">
                            <p:stCondLst>
                              <p:cond delay="8500"/>
                            </p:stCondLst>
                            <p:childTnLst>
                              <p:par>
                                <p:cTn id="450" nodeType="afterEffect" fill="hold" presetClass="entr" presetID="42">
                                  <p:stCondLst>
                                    <p:cond delay="0"/>
                                  </p:stCondLst>
                                  <p:childTnLst>
                                    <p:set>
                                      <p:cBhvr>
                                        <p:cTn id="451" dur="1" fill="hold">
                                          <p:stCondLst>
                                            <p:cond delay="0"/>
                                          </p:stCondLst>
                                        </p:cTn>
                                        <p:tgtEl>
                                          <p:spTgt spid="-1"/>
                                        </p:tgtEl>
                                        <p:attrNameLst>
                                          <p:attrName>style.visibility</p:attrName>
                                        </p:attrNameLst>
                                      </p:cBhvr>
                                      <p:to>
                                        <p:strVal val="visible"/>
                                      </p:to>
                                    </p:set>
                                    <p:animEffect filter="fade" transition="in">
                                      <p:cBhvr additive="repl">
                                        <p:cTn id="452" dur="1000"/>
                                        <p:tgtEl>
                                          <p:spTgt spid="-1"/>
                                        </p:tgtEl>
                                      </p:cBhvr>
                                    </p:animEffect>
                                    <p:anim calcmode="lin" valueType="num">
                                      <p:cBhvr additive="repl">
                                        <p:cTn id="453" dur="1000" fill="hold"/>
                                        <p:tgtEl>
                                          <p:spTgt spid="-1"/>
                                        </p:tgtEl>
                                        <p:attrNameLst>
                                          <p:attrName>ppt_x</p:attrName>
                                        </p:attrNameLst>
                                      </p:cBhvr>
                                      <p:tavLst>
                                        <p:tav tm="0">
                                          <p:val>
                                            <p:strVal val="#ppt_x"/>
                                          </p:val>
                                        </p:tav>
                                        <p:tav tm="100000">
                                          <p:val>
                                            <p:strVal val="#ppt_x"/>
                                          </p:val>
                                        </p:tav>
                                      </p:tavLst>
                                    </p:anim>
                                    <p:anim calcmode="lin" valueType="num">
                                      <p:cBhvr additive="repl">
                                        <p:cTn id="454" dur="1000" fill="hold"/>
                                        <p:tgtEl>
                                          <p:spTgt spid="-1"/>
                                        </p:tgtEl>
                                        <p:attrNameLst>
                                          <p:attrName>ppt_y</p:attrName>
                                        </p:attrNameLst>
                                      </p:cBhvr>
                                      <p:tavLst>
                                        <p:tav tm="0">
                                          <p:val>
                                            <p:strVal val="#ppt_y+.1"/>
                                          </p:val>
                                        </p:tav>
                                        <p:tav tm="100000">
                                          <p:val>
                                            <p:strVal val="#ppt_y"/>
                                          </p:val>
                                        </p:tav>
                                      </p:tavLst>
                                    </p:anim>
                                  </p:childTnLst>
                                </p:cTn>
                              </p:par>
                            </p:childTnLst>
                          </p:cTn>
                        </p:par>
                        <p:par>
                          <p:cTn id="455" fill="hold">
                            <p:stCondLst>
                              <p:cond delay="9500"/>
                            </p:stCondLst>
                            <p:childTnLst>
                              <p:par>
                                <p:cTn id="456" nodeType="afterEffect" fill="hold" presetClass="entr" presetID="22" presetSubtype="4">
                                  <p:stCondLst>
                                    <p:cond delay="0"/>
                                  </p:stCondLst>
                                  <p:childTnLst>
                                    <p:set>
                                      <p:cBhvr>
                                        <p:cTn id="457" dur="1" fill="hold">
                                          <p:stCondLst>
                                            <p:cond delay="0"/>
                                          </p:stCondLst>
                                        </p:cTn>
                                        <p:tgtEl>
                                          <p:spTgt spid="792"/>
                                        </p:tgtEl>
                                        <p:attrNameLst>
                                          <p:attrName>style.visibility</p:attrName>
                                        </p:attrNameLst>
                                      </p:cBhvr>
                                      <p:to>
                                        <p:strVal val="visible"/>
                                      </p:to>
                                    </p:set>
                                    <p:animEffect filter="wipe(down)" transition="out">
                                      <p:cBhvr additive="repl">
                                        <p:cTn id="458" dur="1000"/>
                                        <p:tgtEl>
                                          <p:spTgt spid="792"/>
                                        </p:tgtEl>
                                      </p:cBhvr>
                                    </p:animEffect>
                                  </p:childTnLst>
                                </p:cTn>
                              </p:par>
                            </p:childTnLst>
                          </p:cTn>
                        </p:par>
                        <p:par>
                          <p:cTn id="459" fill="hold">
                            <p:stCondLst>
                              <p:cond delay="10500"/>
                            </p:stCondLst>
                            <p:childTnLst>
                              <p:par>
                                <p:cTn id="460" nodeType="afterEffect" fill="hold" presetClass="entr" presetID="53" presetSubtype="16">
                                  <p:stCondLst>
                                    <p:cond delay="0"/>
                                  </p:stCondLst>
                                  <p:childTnLst>
                                    <p:set>
                                      <p:cBhvr>
                                        <p:cTn id="461" dur="1" fill="hold">
                                          <p:stCondLst>
                                            <p:cond delay="0"/>
                                          </p:stCondLst>
                                        </p:cTn>
                                        <p:tgtEl>
                                          <p:spTgt spid="793"/>
                                        </p:tgtEl>
                                        <p:attrNameLst>
                                          <p:attrName>style.visibility</p:attrName>
                                        </p:attrNameLst>
                                      </p:cBhvr>
                                      <p:to>
                                        <p:strVal val="visible"/>
                                      </p:to>
                                    </p:set>
                                    <p:anim calcmode="lin" valueType="num">
                                      <p:cBhvr additive="repl">
                                        <p:cTn id="462" dur="500" fill="hold"/>
                                        <p:tgtEl>
                                          <p:spTgt spid="793"/>
                                        </p:tgtEl>
                                        <p:attrNameLst>
                                          <p:attrName/>
                                        </p:attrNameLst>
                                      </p:cBhvr>
                                      <p:tavLst>
                                        <p:tav tm="0">
                                          <p:val>
                                            <p:strVal val="0"/>
                                          </p:val>
                                        </p:tav>
                                        <p:tav tm="100000">
                                          <p:val>
                                            <p:strVal val="#ppt_w"/>
                                          </p:val>
                                        </p:tav>
                                      </p:tavLst>
                                    </p:anim>
                                    <p:anim calcmode="lin" valueType="num">
                                      <p:cBhvr additive="repl">
                                        <p:cTn id="463" dur="500" fill="hold"/>
                                        <p:tgtEl>
                                          <p:spTgt spid="793"/>
                                        </p:tgtEl>
                                        <p:attrNameLst>
                                          <p:attrName/>
                                        </p:attrNameLst>
                                      </p:cBhvr>
                                      <p:tavLst>
                                        <p:tav tm="0">
                                          <p:val>
                                            <p:strVal val="0"/>
                                          </p:val>
                                        </p:tav>
                                        <p:tav tm="100000">
                                          <p:val>
                                            <p:strVal val="#ppt_h"/>
                                          </p:val>
                                        </p:tav>
                                      </p:tavLst>
                                    </p:anim>
                                    <p:animEffect filter="fade" transition="in">
                                      <p:cBhvr additive="repl">
                                        <p:cTn id="464" dur="500"/>
                                        <p:tgtEl>
                                          <p:spTgt spid="793"/>
                                        </p:tgtEl>
                                      </p:cBhvr>
                                    </p:animEffect>
                                  </p:childTnLst>
                                </p:cTn>
                              </p:par>
                            </p:childTnLst>
                          </p:cTn>
                        </p:par>
                        <p:par>
                          <p:cTn id="465" fill="hold">
                            <p:stCondLst>
                              <p:cond delay="11000"/>
                            </p:stCondLst>
                            <p:childTnLst>
                              <p:par>
                                <p:cTn id="466" nodeType="afterEffect" fill="hold" presetClass="entr" presetID="22" presetSubtype="2">
                                  <p:stCondLst>
                                    <p:cond delay="0"/>
                                  </p:stCondLst>
                                  <p:childTnLst>
                                    <p:set>
                                      <p:cBhvr>
                                        <p:cTn id="467" dur="1" fill="hold">
                                          <p:stCondLst>
                                            <p:cond delay="0"/>
                                          </p:stCondLst>
                                        </p:cTn>
                                        <p:tgtEl>
                                          <p:spTgt spid="-1"/>
                                        </p:tgtEl>
                                        <p:attrNameLst>
                                          <p:attrName>style.visibility</p:attrName>
                                        </p:attrNameLst>
                                      </p:cBhvr>
                                      <p:to>
                                        <p:strVal val="visible"/>
                                      </p:to>
                                    </p:set>
                                    <p:animEffect filter="wipe(right)" transition="out">
                                      <p:cBhvr additive="repl">
                                        <p:cTn id="468" dur="1000"/>
                                        <p:tgtEl>
                                          <p:spTgt spid="-1"/>
                                        </p:tgtEl>
                                      </p:cBhvr>
                                    </p:animEffect>
                                  </p:childTnLst>
                                </p:cTn>
                              </p:par>
                            </p:childTnLst>
                          </p:cTn>
                        </p:par>
                        <p:par>
                          <p:cTn id="469" fill="hold">
                            <p:stCondLst>
                              <p:cond delay="12000"/>
                            </p:stCondLst>
                            <p:childTnLst>
                              <p:par>
                                <p:cTn id="470" nodeType="afterEffect" fill="hold" presetClass="entr" presetID="22" presetSubtype="4">
                                  <p:stCondLst>
                                    <p:cond delay="0"/>
                                  </p:stCondLst>
                                  <p:childTnLst>
                                    <p:set>
                                      <p:cBhvr>
                                        <p:cTn id="471" dur="1" fill="hold">
                                          <p:stCondLst>
                                            <p:cond delay="0"/>
                                          </p:stCondLst>
                                        </p:cTn>
                                        <p:tgtEl>
                                          <p:spTgt spid="806"/>
                                        </p:tgtEl>
                                        <p:attrNameLst>
                                          <p:attrName>style.visibility</p:attrName>
                                        </p:attrNameLst>
                                      </p:cBhvr>
                                      <p:to>
                                        <p:strVal val="visible"/>
                                      </p:to>
                                    </p:set>
                                    <p:animEffect filter="wipe(down)" transition="out">
                                      <p:cBhvr additive="repl">
                                        <p:cTn id="472" dur="1000"/>
                                        <p:tgtEl>
                                          <p:spTgt spid="806"/>
                                        </p:tgtEl>
                                      </p:cBhvr>
                                    </p:animEffect>
                                  </p:childTnLst>
                                </p:cTn>
                              </p:par>
                            </p:childTnLst>
                          </p:cTn>
                        </p:par>
                        <p:par>
                          <p:cTn id="473" fill="hold">
                            <p:stCondLst>
                              <p:cond delay="13000"/>
                            </p:stCondLst>
                            <p:childTnLst>
                              <p:par>
                                <p:cTn id="474" nodeType="afterEffect" fill="hold" presetClass="entr" presetID="42">
                                  <p:stCondLst>
                                    <p:cond delay="0"/>
                                  </p:stCondLst>
                                  <p:childTnLst>
                                    <p:set>
                                      <p:cBhvr>
                                        <p:cTn id="475" dur="1" fill="hold">
                                          <p:stCondLst>
                                            <p:cond delay="0"/>
                                          </p:stCondLst>
                                        </p:cTn>
                                        <p:tgtEl>
                                          <p:spTgt spid="-1"/>
                                        </p:tgtEl>
                                        <p:attrNameLst>
                                          <p:attrName>style.visibility</p:attrName>
                                        </p:attrNameLst>
                                      </p:cBhvr>
                                      <p:to>
                                        <p:strVal val="visible"/>
                                      </p:to>
                                    </p:set>
                                    <p:animEffect filter="fade" transition="in">
                                      <p:cBhvr additive="repl">
                                        <p:cTn id="476" dur="1000"/>
                                        <p:tgtEl>
                                          <p:spTgt spid="-1"/>
                                        </p:tgtEl>
                                      </p:cBhvr>
                                    </p:animEffect>
                                    <p:anim calcmode="lin" valueType="num">
                                      <p:cBhvr additive="repl">
                                        <p:cTn id="477" dur="1000" fill="hold"/>
                                        <p:tgtEl>
                                          <p:spTgt spid="-1"/>
                                        </p:tgtEl>
                                        <p:attrNameLst>
                                          <p:attrName>ppt_x</p:attrName>
                                        </p:attrNameLst>
                                      </p:cBhvr>
                                      <p:tavLst>
                                        <p:tav tm="0">
                                          <p:val>
                                            <p:strVal val="#ppt_x"/>
                                          </p:val>
                                        </p:tav>
                                        <p:tav tm="100000">
                                          <p:val>
                                            <p:strVal val="#ppt_x"/>
                                          </p:val>
                                        </p:tav>
                                      </p:tavLst>
                                    </p:anim>
                                    <p:anim calcmode="lin" valueType="num">
                                      <p:cBhvr additive="repl">
                                        <p:cTn id="478" dur="1000" fill="hold"/>
                                        <p:tgtEl>
                                          <p:spTgt spid="-1"/>
                                        </p:tgtEl>
                                        <p:attrNameLst>
                                          <p:attrName>ppt_y</p:attrName>
                                        </p:attrNameLst>
                                      </p:cBhvr>
                                      <p:tavLst>
                                        <p:tav tm="0">
                                          <p:val>
                                            <p:strVal val="#ppt_y+.1"/>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a:blip r:embed="rId1"/>
          <a:stretch>
            <a:fillRect/>
          </a:stretch>
        </a:blipFill>
      </p:bgPr>
    </p:bg>
    <p:spTree>
      <p:nvGrpSpPr>
        <p:cNvPr id="1" name=""/>
        <p:cNvGrpSpPr/>
        <p:nvPr/>
      </p:nvGrpSpPr>
      <p:grpSpPr>
        <a:xfrm>
          <a:off x="0" y="0"/>
          <a:ext cx="0" cy="0"/>
          <a:chOff x="0" y="0"/>
          <a:chExt cx="0" cy="0"/>
        </a:xfrm>
      </p:grpSpPr>
      <p:sp>
        <p:nvSpPr>
          <p:cNvPr id="850" name="CustomShape 1"/>
          <p:cNvSpPr/>
          <p:nvPr/>
        </p:nvSpPr>
        <p:spPr>
          <a:xfrm>
            <a:off x="0" y="1679040"/>
            <a:ext cx="12191760" cy="4832640"/>
          </a:xfrm>
          <a:prstGeom prst="rect">
            <a:avLst/>
          </a:prstGeom>
          <a:solidFill>
            <a:srgbClr val="0d0d0d">
              <a:alpha val="75000"/>
            </a:srgbClr>
          </a:solidFill>
          <a:ln w="19080">
            <a:noFill/>
          </a:ln>
        </p:spPr>
        <p:style>
          <a:lnRef idx="0"/>
          <a:fillRef idx="0"/>
          <a:effectRef idx="0"/>
          <a:fontRef idx="minor"/>
        </p:style>
      </p:sp>
      <p:sp>
        <p:nvSpPr>
          <p:cNvPr id="851" name="TextShape 2"/>
          <p:cNvSpPr txBox="1"/>
          <p:nvPr/>
        </p:nvSpPr>
        <p:spPr>
          <a:xfrm>
            <a:off x="1002960" y="4893480"/>
            <a:ext cx="2133360" cy="256680"/>
          </a:xfrm>
          <a:prstGeom prst="rect">
            <a:avLst/>
          </a:prstGeom>
          <a:noFill/>
          <a:ln>
            <a:noFill/>
          </a:ln>
        </p:spPr>
        <p:txBody>
          <a:bodyPr lIns="0" rIns="0" tIns="0" bIns="0" anchor="ctr"/>
          <a:p>
            <a:pPr algn="ctr">
              <a:lnSpc>
                <a:spcPct val="100000"/>
              </a:lnSpc>
            </a:pPr>
            <a:r>
              <a:rPr b="1" lang="en-US" sz="1870" spc="-1" strike="noStrike">
                <a:solidFill>
                  <a:srgbClr val="d9d9d9"/>
                </a:solidFill>
                <a:uFill>
                  <a:solidFill>
                    <a:srgbClr val="ffffff"/>
                  </a:solidFill>
                </a:uFill>
                <a:latin typeface="Calibri"/>
              </a:rPr>
              <a:t>DEVELOPER</a:t>
            </a:r>
            <a:endParaRPr b="0" lang="en-US" sz="2800" spc="-1" strike="noStrike">
              <a:solidFill>
                <a:srgbClr val="000000"/>
              </a:solidFill>
              <a:uFill>
                <a:solidFill>
                  <a:srgbClr val="ffffff"/>
                </a:solidFill>
              </a:uFill>
              <a:latin typeface="Calibri"/>
            </a:endParaRPr>
          </a:p>
        </p:txBody>
      </p:sp>
      <p:sp>
        <p:nvSpPr>
          <p:cNvPr id="852" name="TextShape 3"/>
          <p:cNvSpPr txBox="1"/>
          <p:nvPr/>
        </p:nvSpPr>
        <p:spPr>
          <a:xfrm>
            <a:off x="850320" y="5199480"/>
            <a:ext cx="2437920" cy="1145520"/>
          </a:xfrm>
          <a:prstGeom prst="rect">
            <a:avLst/>
          </a:prstGeom>
          <a:noFill/>
          <a:ln>
            <a:noFill/>
          </a:ln>
        </p:spPr>
        <p:txBody>
          <a:bodyPr lIns="0" rIns="0" tIns="0" bIns="0"/>
          <a:p>
            <a:pPr algn="ctr">
              <a:lnSpc>
                <a:spcPct val="100000"/>
              </a:lnSpc>
            </a:pPr>
            <a:r>
              <a:rPr b="0" lang="en-US" sz="1600" spc="-1" strike="noStrike">
                <a:solidFill>
                  <a:srgbClr val="ffffff"/>
                </a:solidFill>
                <a:uFill>
                  <a:solidFill>
                    <a:srgbClr val="ffffff"/>
                  </a:solidFill>
                </a:uFill>
                <a:latin typeface="Calibri"/>
              </a:rPr>
              <a:t>I do what Jimmy and Morgan tell me to do.</a:t>
            </a:r>
            <a:endParaRPr b="0" lang="en-US" sz="2800" spc="-1" strike="noStrike">
              <a:solidFill>
                <a:srgbClr val="000000"/>
              </a:solidFill>
              <a:uFill>
                <a:solidFill>
                  <a:srgbClr val="ffffff"/>
                </a:solidFill>
              </a:uFill>
              <a:latin typeface="Calibri"/>
            </a:endParaRPr>
          </a:p>
        </p:txBody>
      </p:sp>
      <p:sp>
        <p:nvSpPr>
          <p:cNvPr id="853" name="TextShape 4"/>
          <p:cNvSpPr txBox="1"/>
          <p:nvPr/>
        </p:nvSpPr>
        <p:spPr>
          <a:xfrm>
            <a:off x="1002960" y="4591440"/>
            <a:ext cx="2133360" cy="256680"/>
          </a:xfrm>
          <a:prstGeom prst="rect">
            <a:avLst/>
          </a:prstGeom>
          <a:noFill/>
          <a:ln>
            <a:noFill/>
          </a:ln>
        </p:spPr>
        <p:txBody>
          <a:bodyPr lIns="0" rIns="0" tIns="0" bIns="0" anchor="ctr"/>
          <a:p>
            <a:pPr algn="ctr">
              <a:lnSpc>
                <a:spcPct val="100000"/>
              </a:lnSpc>
            </a:pPr>
            <a:r>
              <a:rPr b="1" lang="en-US" sz="2000" spc="-1" strike="noStrike">
                <a:solidFill>
                  <a:srgbClr val="5b9bd5"/>
                </a:solidFill>
                <a:uFill>
                  <a:solidFill>
                    <a:srgbClr val="ffffff"/>
                  </a:solidFill>
                </a:uFill>
                <a:latin typeface="Calibri"/>
              </a:rPr>
              <a:t>James Sager</a:t>
            </a:r>
            <a:endParaRPr b="0" lang="en-US" sz="2800" spc="-1" strike="noStrike">
              <a:solidFill>
                <a:srgbClr val="000000"/>
              </a:solidFill>
              <a:uFill>
                <a:solidFill>
                  <a:srgbClr val="ffffff"/>
                </a:solidFill>
              </a:uFill>
              <a:latin typeface="Calibri"/>
            </a:endParaRPr>
          </a:p>
        </p:txBody>
      </p:sp>
      <p:sp>
        <p:nvSpPr>
          <p:cNvPr id="854" name="TextShape 5"/>
          <p:cNvSpPr txBox="1"/>
          <p:nvPr/>
        </p:nvSpPr>
        <p:spPr>
          <a:xfrm>
            <a:off x="3683520" y="4893480"/>
            <a:ext cx="2133360" cy="256680"/>
          </a:xfrm>
          <a:prstGeom prst="rect">
            <a:avLst/>
          </a:prstGeom>
          <a:noFill/>
          <a:ln>
            <a:noFill/>
          </a:ln>
        </p:spPr>
        <p:txBody>
          <a:bodyPr lIns="0" rIns="0" tIns="0" bIns="0" anchor="ctr"/>
          <a:p>
            <a:pPr algn="ctr">
              <a:lnSpc>
                <a:spcPct val="100000"/>
              </a:lnSpc>
            </a:pPr>
            <a:r>
              <a:rPr b="1" lang="en-US" sz="1870" spc="-1" strike="noStrike">
                <a:solidFill>
                  <a:srgbClr val="d9d9d9"/>
                </a:solidFill>
                <a:uFill>
                  <a:solidFill>
                    <a:srgbClr val="ffffff"/>
                  </a:solidFill>
                </a:uFill>
                <a:latin typeface="Calibri"/>
              </a:rPr>
              <a:t>CEO</a:t>
            </a:r>
            <a:endParaRPr b="0" lang="en-US" sz="2800" spc="-1" strike="noStrike">
              <a:solidFill>
                <a:srgbClr val="000000"/>
              </a:solidFill>
              <a:uFill>
                <a:solidFill>
                  <a:srgbClr val="ffffff"/>
                </a:solidFill>
              </a:uFill>
              <a:latin typeface="Calibri"/>
            </a:endParaRPr>
          </a:p>
        </p:txBody>
      </p:sp>
      <p:sp>
        <p:nvSpPr>
          <p:cNvPr id="855" name="TextShape 6"/>
          <p:cNvSpPr txBox="1"/>
          <p:nvPr/>
        </p:nvSpPr>
        <p:spPr>
          <a:xfrm>
            <a:off x="3531240" y="5199480"/>
            <a:ext cx="2437920" cy="1145520"/>
          </a:xfrm>
          <a:prstGeom prst="rect">
            <a:avLst/>
          </a:prstGeom>
          <a:noFill/>
          <a:ln>
            <a:noFill/>
          </a:ln>
        </p:spPr>
        <p:txBody>
          <a:bodyPr lIns="0" rIns="0" tIns="0" bIns="0"/>
          <a:p>
            <a:pPr algn="ctr">
              <a:lnSpc>
                <a:spcPct val="100000"/>
              </a:lnSpc>
            </a:pPr>
            <a:r>
              <a:rPr b="0" lang="en-US" sz="1600" spc="-1" strike="noStrike">
                <a:solidFill>
                  <a:srgbClr val="ffffff"/>
                </a:solidFill>
                <a:uFill>
                  <a:solidFill>
                    <a:srgbClr val="ffffff"/>
                  </a:solidFill>
                </a:uFill>
                <a:latin typeface="Calibri"/>
              </a:rPr>
              <a:t>Management of overall operations, development  &amp; integration.</a:t>
            </a:r>
            <a:endParaRPr b="0" lang="en-US" sz="2800" spc="-1" strike="noStrike">
              <a:solidFill>
                <a:srgbClr val="000000"/>
              </a:solidFill>
              <a:uFill>
                <a:solidFill>
                  <a:srgbClr val="ffffff"/>
                </a:solidFill>
              </a:uFill>
              <a:latin typeface="Calibri"/>
            </a:endParaRPr>
          </a:p>
        </p:txBody>
      </p:sp>
      <p:sp>
        <p:nvSpPr>
          <p:cNvPr id="856" name="TextShape 7"/>
          <p:cNvSpPr txBox="1"/>
          <p:nvPr/>
        </p:nvSpPr>
        <p:spPr>
          <a:xfrm>
            <a:off x="3683520" y="4591440"/>
            <a:ext cx="2133360" cy="256680"/>
          </a:xfrm>
          <a:prstGeom prst="rect">
            <a:avLst/>
          </a:prstGeom>
          <a:noFill/>
          <a:ln>
            <a:noFill/>
          </a:ln>
        </p:spPr>
        <p:txBody>
          <a:bodyPr lIns="0" rIns="0" tIns="0" bIns="0" anchor="ctr"/>
          <a:p>
            <a:pPr algn="ctr">
              <a:lnSpc>
                <a:spcPct val="100000"/>
              </a:lnSpc>
            </a:pPr>
            <a:r>
              <a:rPr b="1" lang="en-US" sz="2000" spc="-1" strike="noStrike">
                <a:solidFill>
                  <a:srgbClr val="ed7d31"/>
                </a:solidFill>
                <a:uFill>
                  <a:solidFill>
                    <a:srgbClr val="ffffff"/>
                  </a:solidFill>
                </a:uFill>
                <a:latin typeface="Calibri"/>
              </a:rPr>
              <a:t>Jimmy Sager</a:t>
            </a:r>
            <a:endParaRPr b="0" lang="en-US" sz="2800" spc="-1" strike="noStrike">
              <a:solidFill>
                <a:srgbClr val="000000"/>
              </a:solidFill>
              <a:uFill>
                <a:solidFill>
                  <a:srgbClr val="ffffff"/>
                </a:solidFill>
              </a:uFill>
              <a:latin typeface="Calibri"/>
            </a:endParaRPr>
          </a:p>
        </p:txBody>
      </p:sp>
      <p:sp>
        <p:nvSpPr>
          <p:cNvPr id="857" name="TextShape 8"/>
          <p:cNvSpPr txBox="1"/>
          <p:nvPr/>
        </p:nvSpPr>
        <p:spPr>
          <a:xfrm>
            <a:off x="6364440" y="4893480"/>
            <a:ext cx="2133360" cy="256680"/>
          </a:xfrm>
          <a:prstGeom prst="rect">
            <a:avLst/>
          </a:prstGeom>
          <a:noFill/>
          <a:ln>
            <a:noFill/>
          </a:ln>
        </p:spPr>
        <p:txBody>
          <a:bodyPr lIns="0" rIns="0" tIns="0" bIns="0" anchor="ctr"/>
          <a:p>
            <a:pPr algn="ctr">
              <a:lnSpc>
                <a:spcPct val="100000"/>
              </a:lnSpc>
            </a:pPr>
            <a:r>
              <a:rPr b="1" lang="en-US" sz="1870" spc="-1" strike="noStrike">
                <a:solidFill>
                  <a:srgbClr val="d9d9d9"/>
                </a:solidFill>
                <a:uFill>
                  <a:solidFill>
                    <a:srgbClr val="ffffff"/>
                  </a:solidFill>
                </a:uFill>
                <a:latin typeface="Calibri"/>
              </a:rPr>
              <a:t>CFO</a:t>
            </a:r>
            <a:endParaRPr b="0" lang="en-US" sz="2800" spc="-1" strike="noStrike">
              <a:solidFill>
                <a:srgbClr val="000000"/>
              </a:solidFill>
              <a:uFill>
                <a:solidFill>
                  <a:srgbClr val="ffffff"/>
                </a:solidFill>
              </a:uFill>
              <a:latin typeface="Calibri"/>
            </a:endParaRPr>
          </a:p>
        </p:txBody>
      </p:sp>
      <p:sp>
        <p:nvSpPr>
          <p:cNvPr id="858" name="TextShape 9"/>
          <p:cNvSpPr txBox="1"/>
          <p:nvPr/>
        </p:nvSpPr>
        <p:spPr>
          <a:xfrm>
            <a:off x="6212160" y="5199480"/>
            <a:ext cx="2437920" cy="1145520"/>
          </a:xfrm>
          <a:prstGeom prst="rect">
            <a:avLst/>
          </a:prstGeom>
          <a:noFill/>
          <a:ln>
            <a:noFill/>
          </a:ln>
        </p:spPr>
        <p:txBody>
          <a:bodyPr lIns="0" rIns="0" tIns="0" bIns="0"/>
          <a:p>
            <a:pPr algn="ctr">
              <a:lnSpc>
                <a:spcPct val="100000"/>
              </a:lnSpc>
            </a:pPr>
            <a:r>
              <a:rPr b="0" lang="en-US" sz="1600" spc="-1" strike="noStrike">
                <a:solidFill>
                  <a:srgbClr val="ffffff"/>
                </a:solidFill>
                <a:uFill>
                  <a:solidFill>
                    <a:srgbClr val="ffffff"/>
                  </a:solidFill>
                </a:uFill>
                <a:latin typeface="Calibri"/>
              </a:rPr>
              <a:t>Financial planning, risk management and cart integration.</a:t>
            </a:r>
            <a:endParaRPr b="0" lang="en-US" sz="2800" spc="-1" strike="noStrike">
              <a:solidFill>
                <a:srgbClr val="000000"/>
              </a:solidFill>
              <a:uFill>
                <a:solidFill>
                  <a:srgbClr val="ffffff"/>
                </a:solidFill>
              </a:uFill>
              <a:latin typeface="Calibri"/>
            </a:endParaRPr>
          </a:p>
        </p:txBody>
      </p:sp>
      <p:sp>
        <p:nvSpPr>
          <p:cNvPr id="859" name="TextShape 10"/>
          <p:cNvSpPr txBox="1"/>
          <p:nvPr/>
        </p:nvSpPr>
        <p:spPr>
          <a:xfrm>
            <a:off x="6364440" y="4591440"/>
            <a:ext cx="2133360" cy="256680"/>
          </a:xfrm>
          <a:prstGeom prst="rect">
            <a:avLst/>
          </a:prstGeom>
          <a:noFill/>
          <a:ln>
            <a:noFill/>
          </a:ln>
        </p:spPr>
        <p:txBody>
          <a:bodyPr lIns="0" rIns="0" tIns="0" bIns="0" anchor="ctr"/>
          <a:p>
            <a:pPr algn="ctr">
              <a:lnSpc>
                <a:spcPct val="100000"/>
              </a:lnSpc>
            </a:pPr>
            <a:r>
              <a:rPr b="1" lang="en-US" sz="2000" spc="-1" strike="noStrike">
                <a:solidFill>
                  <a:srgbClr val="e468c1"/>
                </a:solidFill>
                <a:uFill>
                  <a:solidFill>
                    <a:srgbClr val="ffffff"/>
                  </a:solidFill>
                </a:uFill>
                <a:latin typeface="Calibri"/>
              </a:rPr>
              <a:t>Morgan Sager</a:t>
            </a:r>
            <a:endParaRPr b="0" lang="en-US" sz="2800" spc="-1" strike="noStrike">
              <a:solidFill>
                <a:srgbClr val="000000"/>
              </a:solidFill>
              <a:uFill>
                <a:solidFill>
                  <a:srgbClr val="ffffff"/>
                </a:solidFill>
              </a:uFill>
              <a:latin typeface="Calibri"/>
            </a:endParaRPr>
          </a:p>
        </p:txBody>
      </p:sp>
      <p:sp>
        <p:nvSpPr>
          <p:cNvPr id="860" name="TextShape 11"/>
          <p:cNvSpPr txBox="1"/>
          <p:nvPr/>
        </p:nvSpPr>
        <p:spPr>
          <a:xfrm>
            <a:off x="9045360" y="4893480"/>
            <a:ext cx="2133360" cy="256680"/>
          </a:xfrm>
          <a:prstGeom prst="rect">
            <a:avLst/>
          </a:prstGeom>
          <a:noFill/>
          <a:ln>
            <a:noFill/>
          </a:ln>
        </p:spPr>
        <p:txBody>
          <a:bodyPr lIns="0" rIns="0" tIns="0" bIns="0" anchor="ctr"/>
          <a:p>
            <a:pPr algn="ctr">
              <a:lnSpc>
                <a:spcPct val="100000"/>
              </a:lnSpc>
            </a:pPr>
            <a:r>
              <a:rPr b="1" lang="en-US" sz="1870" spc="-1" strike="noStrike">
                <a:solidFill>
                  <a:srgbClr val="d9d9d9"/>
                </a:solidFill>
                <a:uFill>
                  <a:solidFill>
                    <a:srgbClr val="ffffff"/>
                  </a:solidFill>
                </a:uFill>
                <a:latin typeface="Calibri"/>
              </a:rPr>
              <a:t>CUSTOMER SERVICE</a:t>
            </a:r>
            <a:endParaRPr b="0" lang="en-US" sz="2800" spc="-1" strike="noStrike">
              <a:solidFill>
                <a:srgbClr val="000000"/>
              </a:solidFill>
              <a:uFill>
                <a:solidFill>
                  <a:srgbClr val="ffffff"/>
                </a:solidFill>
              </a:uFill>
              <a:latin typeface="Calibri"/>
            </a:endParaRPr>
          </a:p>
        </p:txBody>
      </p:sp>
      <p:sp>
        <p:nvSpPr>
          <p:cNvPr id="861" name="TextShape 12"/>
          <p:cNvSpPr txBox="1"/>
          <p:nvPr/>
        </p:nvSpPr>
        <p:spPr>
          <a:xfrm>
            <a:off x="8893080" y="5199480"/>
            <a:ext cx="2437920" cy="1145520"/>
          </a:xfrm>
          <a:prstGeom prst="rect">
            <a:avLst/>
          </a:prstGeom>
          <a:noFill/>
          <a:ln>
            <a:noFill/>
          </a:ln>
        </p:spPr>
        <p:txBody>
          <a:bodyPr lIns="0" rIns="0" tIns="0" bIns="0"/>
          <a:p>
            <a:pPr algn="ctr">
              <a:lnSpc>
                <a:spcPct val="100000"/>
              </a:lnSpc>
            </a:pPr>
            <a:r>
              <a:rPr b="0" lang="en-US" sz="1600" spc="-1" strike="noStrike">
                <a:solidFill>
                  <a:srgbClr val="ffffff"/>
                </a:solidFill>
                <a:uFill>
                  <a:solidFill>
                    <a:srgbClr val="ffffff"/>
                  </a:solidFill>
                </a:uFill>
                <a:latin typeface="Calibri"/>
              </a:rPr>
              <a:t>When you have a problem, Lori will help resolve. Nothing is too big for her to handle.</a:t>
            </a:r>
            <a:endParaRPr b="0" lang="en-US" sz="2800" spc="-1" strike="noStrike">
              <a:solidFill>
                <a:srgbClr val="000000"/>
              </a:solidFill>
              <a:uFill>
                <a:solidFill>
                  <a:srgbClr val="ffffff"/>
                </a:solidFill>
              </a:uFill>
              <a:latin typeface="Calibri"/>
            </a:endParaRPr>
          </a:p>
        </p:txBody>
      </p:sp>
      <p:sp>
        <p:nvSpPr>
          <p:cNvPr id="862" name="TextShape 13"/>
          <p:cNvSpPr txBox="1"/>
          <p:nvPr/>
        </p:nvSpPr>
        <p:spPr>
          <a:xfrm>
            <a:off x="9045360" y="4591440"/>
            <a:ext cx="2133360" cy="256680"/>
          </a:xfrm>
          <a:prstGeom prst="rect">
            <a:avLst/>
          </a:prstGeom>
          <a:noFill/>
          <a:ln>
            <a:noFill/>
          </a:ln>
        </p:spPr>
        <p:txBody>
          <a:bodyPr lIns="0" rIns="0" tIns="0" bIns="0" anchor="ctr"/>
          <a:p>
            <a:pPr algn="ctr">
              <a:lnSpc>
                <a:spcPct val="100000"/>
              </a:lnSpc>
            </a:pPr>
            <a:r>
              <a:rPr b="1" lang="en-US" sz="2000" spc="-1" strike="noStrike">
                <a:solidFill>
                  <a:srgbClr val="ffc000"/>
                </a:solidFill>
                <a:uFill>
                  <a:solidFill>
                    <a:srgbClr val="ffffff"/>
                  </a:solidFill>
                </a:uFill>
                <a:latin typeface="Calibri"/>
              </a:rPr>
              <a:t>Lori Sager</a:t>
            </a:r>
            <a:endParaRPr b="0" lang="en-US" sz="2800" spc="-1" strike="noStrike">
              <a:solidFill>
                <a:srgbClr val="000000"/>
              </a:solidFill>
              <a:uFill>
                <a:solidFill>
                  <a:srgbClr val="ffffff"/>
                </a:solidFill>
              </a:uFill>
              <a:latin typeface="Calibri"/>
            </a:endParaRPr>
          </a:p>
        </p:txBody>
      </p:sp>
      <p:pic>
        <p:nvPicPr>
          <p:cNvPr id="863" name="Picture Placeholder 11" descr=""/>
          <p:cNvPicPr/>
          <p:nvPr/>
        </p:nvPicPr>
        <p:blipFill>
          <a:blip r:embed="rId2"/>
          <a:srcRect l="4406" t="4285" r="4406" b="4285"/>
          <a:stretch/>
        </p:blipFill>
        <p:spPr>
          <a:xfrm>
            <a:off x="943920" y="2026440"/>
            <a:ext cx="2251080" cy="2257200"/>
          </a:xfrm>
          <a:prstGeom prst="rect">
            <a:avLst/>
          </a:prstGeom>
          <a:ln w="76320">
            <a:solidFill>
              <a:srgbClr val="5b9bd5"/>
            </a:solidFill>
            <a:round/>
          </a:ln>
          <a:effectLst>
            <a:outerShdw dist="38160" dir="5400000">
              <a:srgbClr val="000000">
                <a:alpha val="40000"/>
              </a:srgbClr>
            </a:outerShdw>
          </a:effectLst>
        </p:spPr>
      </p:pic>
      <p:pic>
        <p:nvPicPr>
          <p:cNvPr id="864" name="Picture Placeholder 15" descr=""/>
          <p:cNvPicPr/>
          <p:nvPr/>
        </p:nvPicPr>
        <p:blipFill>
          <a:blip r:embed="rId3"/>
          <a:srcRect l="5916" t="4279" r="5916" b="4279"/>
          <a:stretch/>
        </p:blipFill>
        <p:spPr>
          <a:xfrm>
            <a:off x="3621600" y="2026440"/>
            <a:ext cx="2257200" cy="2257200"/>
          </a:xfrm>
          <a:prstGeom prst="rect">
            <a:avLst/>
          </a:prstGeom>
          <a:ln w="76320">
            <a:solidFill>
              <a:srgbClr val="ed7d31"/>
            </a:solidFill>
            <a:round/>
          </a:ln>
          <a:effectLst>
            <a:outerShdw dist="38160" dir="5400000">
              <a:srgbClr val="000000">
                <a:alpha val="40000"/>
              </a:srgbClr>
            </a:outerShdw>
          </a:effectLst>
        </p:spPr>
      </p:pic>
      <p:pic>
        <p:nvPicPr>
          <p:cNvPr id="865" name="Picture Placeholder 19" descr=""/>
          <p:cNvPicPr/>
          <p:nvPr/>
        </p:nvPicPr>
        <p:blipFill>
          <a:blip r:embed="rId4"/>
          <a:srcRect l="5916" t="4282" r="5916" b="4282"/>
          <a:stretch/>
        </p:blipFill>
        <p:spPr>
          <a:xfrm>
            <a:off x="6302520" y="2026440"/>
            <a:ext cx="2257200" cy="2257200"/>
          </a:xfrm>
          <a:prstGeom prst="rect">
            <a:avLst/>
          </a:prstGeom>
          <a:ln w="76320">
            <a:solidFill>
              <a:srgbClr val="e468c1"/>
            </a:solidFill>
            <a:round/>
          </a:ln>
          <a:effectLst>
            <a:outerShdw dist="38160" dir="5400000">
              <a:srgbClr val="000000">
                <a:alpha val="40000"/>
              </a:srgbClr>
            </a:outerShdw>
          </a:effectLst>
        </p:spPr>
      </p:pic>
      <p:pic>
        <p:nvPicPr>
          <p:cNvPr id="866" name="Picture Placeholder 2" descr=""/>
          <p:cNvPicPr/>
          <p:nvPr/>
        </p:nvPicPr>
        <p:blipFill>
          <a:blip r:embed="rId5"/>
          <a:srcRect l="1936" t="2520" r="1936" b="2520"/>
          <a:stretch/>
        </p:blipFill>
        <p:spPr>
          <a:xfrm>
            <a:off x="9013320" y="2026440"/>
            <a:ext cx="2197080" cy="2257200"/>
          </a:xfrm>
          <a:prstGeom prst="rect">
            <a:avLst/>
          </a:prstGeom>
          <a:ln w="76320">
            <a:solidFill>
              <a:srgbClr val="ffc000"/>
            </a:solidFill>
            <a:round/>
          </a:ln>
          <a:effectLst>
            <a:outerShdw dist="38160" dir="5400000">
              <a:srgbClr val="000000">
                <a:alpha val="40000"/>
              </a:srgbClr>
            </a:outerShdw>
          </a:effectLst>
        </p:spPr>
      </p:pic>
      <p:sp>
        <p:nvSpPr>
          <p:cNvPr id="867" name="CustomShape 14"/>
          <p:cNvSpPr/>
          <p:nvPr/>
        </p:nvSpPr>
        <p:spPr>
          <a:xfrm>
            <a:off x="195120" y="270360"/>
            <a:ext cx="2802600" cy="456120"/>
          </a:xfrm>
          <a:prstGeom prst="rect">
            <a:avLst/>
          </a:prstGeom>
          <a:solidFill>
            <a:srgbClr val="000000">
              <a:alpha val="50000"/>
            </a:srgbClr>
          </a:solidFill>
          <a:ln>
            <a:solidFill>
              <a:srgbClr val="000000"/>
            </a:solidFill>
          </a:ln>
        </p:spPr>
        <p:style>
          <a:lnRef idx="0"/>
          <a:fillRef idx="0"/>
          <a:effectRef idx="0"/>
          <a:fontRef idx="minor"/>
        </p:style>
        <p:txBody>
          <a:bodyPr lIns="90000" rIns="90000" tIns="45000" bIns="45000"/>
          <a:p>
            <a:pPr algn="ctr">
              <a:lnSpc>
                <a:spcPct val="100000"/>
              </a:lnSpc>
            </a:pPr>
            <a:r>
              <a:rPr b="0" lang="en-US" sz="2400" spc="-1" strike="noStrike">
                <a:solidFill>
                  <a:srgbClr val="d9d9d9"/>
                </a:solidFill>
                <a:uFill>
                  <a:solidFill>
                    <a:srgbClr val="ffffff"/>
                  </a:solidFill>
                </a:uFill>
                <a:latin typeface="Calibri"/>
              </a:rPr>
              <a:t>Our Staff</a:t>
            </a:r>
            <a:endParaRPr b="0" lang="en-US" sz="1800" spc="-1" strike="noStrike">
              <a:solidFill>
                <a:srgbClr val="ffffff"/>
              </a:solidFill>
              <a:uFill>
                <a:solidFill>
                  <a:srgbClr val="ffffff"/>
                </a:solidFill>
              </a:uFill>
              <a:latin typeface="Arial"/>
            </a:endParaRPr>
          </a:p>
        </p:txBody>
      </p:sp>
    </p:spTree>
  </p:cSld>
  <p:transition spd="slow">
    <p:push dir="u"/>
  </p:transition>
  <p:timing>
    <p:tnLst>
      <p:par>
        <p:cTn id="479" dur="indefinite" restart="never" nodeType="tmRoot">
          <p:childTnLst>
            <p:seq>
              <p:cTn id="480" dur="indefinite" nodeType="mainSeq">
                <p:childTnLst>
                  <p:par>
                    <p:cTn id="481" fill="hold">
                      <p:stCondLst>
                        <p:cond delay="0"/>
                      </p:stCondLst>
                      <p:childTnLst>
                        <p:par>
                          <p:cTn id="482" fill="hold">
                            <p:stCondLst>
                              <p:cond delay="0"/>
                            </p:stCondLst>
                            <p:childTnLst>
                              <p:par>
                                <p:cTn id="483" nodeType="withEffect" fill="hold" presetClass="entr" presetID="16" presetSubtype="21">
                                  <p:stCondLst>
                                    <p:cond delay="0"/>
                                  </p:stCondLst>
                                  <p:childTnLst>
                                    <p:set>
                                      <p:cBhvr>
                                        <p:cTn id="484" dur="1" fill="hold">
                                          <p:stCondLst>
                                            <p:cond delay="0"/>
                                          </p:stCondLst>
                                        </p:cTn>
                                        <p:tgtEl>
                                          <p:spTgt spid="850"/>
                                        </p:tgtEl>
                                        <p:attrNameLst>
                                          <p:attrName>style.visibility</p:attrName>
                                        </p:attrNameLst>
                                      </p:cBhvr>
                                      <p:to>
                                        <p:strVal val="visible"/>
                                      </p:to>
                                    </p:set>
                                    <p:animEffect filter="barn(inVertical)" transition="out">
                                      <p:cBhvr additive="repl">
                                        <p:cTn id="485" dur="500"/>
                                        <p:tgtEl>
                                          <p:spTgt spid="850"/>
                                        </p:tgtEl>
                                      </p:cBhvr>
                                    </p:animEffect>
                                  </p:childTnLst>
                                </p:cTn>
                              </p:par>
                            </p:childTnLst>
                          </p:cTn>
                        </p:par>
                        <p:par>
                          <p:cTn id="486" fill="hold">
                            <p:stCondLst>
                              <p:cond delay="500"/>
                            </p:stCondLst>
                            <p:childTnLst>
                              <p:par>
                                <p:cTn id="487" nodeType="afterEffect" fill="hold" presetClass="entr" presetID="23" presetSubtype="16">
                                  <p:stCondLst>
                                    <p:cond delay="0"/>
                                  </p:stCondLst>
                                  <p:childTnLst>
                                    <p:set>
                                      <p:cBhvr>
                                        <p:cTn id="488" dur="1" fill="hold">
                                          <p:stCondLst>
                                            <p:cond delay="0"/>
                                          </p:stCondLst>
                                        </p:cTn>
                                        <p:tgtEl>
                                          <p:spTgt spid="863"/>
                                        </p:tgtEl>
                                        <p:attrNameLst>
                                          <p:attrName>style.visibility</p:attrName>
                                        </p:attrNameLst>
                                      </p:cBhvr>
                                      <p:to>
                                        <p:strVal val="visible"/>
                                      </p:to>
                                    </p:set>
                                    <p:anim calcmode="lin" valueType="num">
                                      <p:cBhvr additive="repl">
                                        <p:cTn id="489" dur="500" fill="hold"/>
                                        <p:tgtEl>
                                          <p:spTgt spid="863"/>
                                        </p:tgtEl>
                                        <p:attrNameLst>
                                          <p:attrName/>
                                        </p:attrNameLst>
                                      </p:cBhvr>
                                      <p:tavLst>
                                        <p:tav tm="0">
                                          <p:val>
                                            <p:strVal val="0"/>
                                          </p:val>
                                        </p:tav>
                                        <p:tav tm="100000">
                                          <p:val>
                                            <p:strVal val="#ppt_w"/>
                                          </p:val>
                                        </p:tav>
                                      </p:tavLst>
                                    </p:anim>
                                    <p:anim calcmode="lin" valueType="num">
                                      <p:cBhvr additive="repl">
                                        <p:cTn id="490" dur="500" fill="hold"/>
                                        <p:tgtEl>
                                          <p:spTgt spid="863"/>
                                        </p:tgtEl>
                                        <p:attrNameLst>
                                          <p:attrName/>
                                        </p:attrNameLst>
                                      </p:cBhvr>
                                      <p:tavLst>
                                        <p:tav tm="0">
                                          <p:val>
                                            <p:strVal val="0"/>
                                          </p:val>
                                        </p:tav>
                                        <p:tav tm="100000">
                                          <p:val>
                                            <p:strVal val="#ppt_h"/>
                                          </p:val>
                                        </p:tav>
                                      </p:tavLst>
                                    </p:anim>
                                  </p:childTnLst>
                                </p:cTn>
                              </p:par>
                            </p:childTnLst>
                          </p:cTn>
                        </p:par>
                        <p:par>
                          <p:cTn id="491" fill="hold">
                            <p:stCondLst>
                              <p:cond delay="1000"/>
                            </p:stCondLst>
                            <p:childTnLst>
                              <p:par>
                                <p:cTn id="492" nodeType="afterEffect" fill="hold" presetClass="entr" presetID="10">
                                  <p:stCondLst>
                                    <p:cond delay="0"/>
                                  </p:stCondLst>
                                  <p:endCondLst>
                                    <p:cond delay="0"/>
                                  </p:endCondLst>
                                  <p:childTnLst>
                                    <p:set>
                                      <p:cBhvr>
                                        <p:cTn id="493" dur="1" fill="hold">
                                          <p:stCondLst>
                                            <p:cond delay="0"/>
                                          </p:stCondLst>
                                        </p:cTn>
                                        <p:tgtEl>
                                          <p:spTgt spid="853">
                                            <p:txEl>
                                              <p:pRg st="0" end="12"/>
                                            </p:txEl>
                                          </p:spTgt>
                                        </p:tgtEl>
                                        <p:attrNameLst>
                                          <p:attrName>style.visibility</p:attrName>
                                        </p:attrNameLst>
                                      </p:cBhvr>
                                      <p:to>
                                        <p:strVal val="visible"/>
                                      </p:to>
                                    </p:set>
                                    <p:animEffect filter="fade" transition="in">
                                      <p:cBhvr additive="repl">
                                        <p:cTn id="494" dur="500"/>
                                        <p:tgtEl>
                                          <p:spTgt spid="853">
                                            <p:txEl>
                                              <p:pRg st="0" end="12"/>
                                            </p:txEl>
                                          </p:spTgt>
                                        </p:tgtEl>
                                      </p:cBhvr>
                                    </p:animEffect>
                                  </p:childTnLst>
                                </p:cTn>
                              </p:par>
                              <p:par>
                                <p:cTn id="495" nodeType="withEffect" fill="hold" presetClass="entr" presetID="10">
                                  <p:stCondLst>
                                    <p:cond delay="0"/>
                                  </p:stCondLst>
                                  <p:endCondLst>
                                    <p:cond delay="0"/>
                                  </p:endCondLst>
                                  <p:childTnLst>
                                    <p:set>
                                      <p:cBhvr>
                                        <p:cTn id="496" dur="1" fill="hold">
                                          <p:stCondLst>
                                            <p:cond delay="0"/>
                                          </p:stCondLst>
                                        </p:cTn>
                                        <p:tgtEl>
                                          <p:spTgt spid="851">
                                            <p:txEl>
                                              <p:pRg st="0" end="10"/>
                                            </p:txEl>
                                          </p:spTgt>
                                        </p:tgtEl>
                                        <p:attrNameLst>
                                          <p:attrName>style.visibility</p:attrName>
                                        </p:attrNameLst>
                                      </p:cBhvr>
                                      <p:to>
                                        <p:strVal val="visible"/>
                                      </p:to>
                                    </p:set>
                                    <p:animEffect filter="fade" transition="in">
                                      <p:cBhvr additive="repl">
                                        <p:cTn id="497" dur="500"/>
                                        <p:tgtEl>
                                          <p:spTgt spid="851">
                                            <p:txEl>
                                              <p:pRg st="0" end="10"/>
                                            </p:txEl>
                                          </p:spTgt>
                                        </p:tgtEl>
                                      </p:cBhvr>
                                    </p:animEffect>
                                  </p:childTnLst>
                                </p:cTn>
                              </p:par>
                            </p:childTnLst>
                          </p:cTn>
                        </p:par>
                        <p:par>
                          <p:cTn id="498" fill="hold">
                            <p:stCondLst>
                              <p:cond delay="1500"/>
                            </p:stCondLst>
                            <p:childTnLst>
                              <p:par>
                                <p:cTn id="499" nodeType="afterEffect" fill="hold" presetClass="entr" presetID="2" presetSubtype="4">
                                  <p:stCondLst>
                                    <p:cond delay="0"/>
                                  </p:stCondLst>
                                  <p:endCondLst>
                                    <p:cond delay="0"/>
                                  </p:endCondLst>
                                  <p:childTnLst>
                                    <p:set>
                                      <p:cBhvr>
                                        <p:cTn id="500" dur="1" fill="hold">
                                          <p:stCondLst>
                                            <p:cond delay="0"/>
                                          </p:stCondLst>
                                        </p:cTn>
                                        <p:tgtEl>
                                          <p:spTgt spid="852">
                                            <p:txEl>
                                              <p:pRg st="0" end="42"/>
                                            </p:txEl>
                                          </p:spTgt>
                                        </p:tgtEl>
                                        <p:attrNameLst>
                                          <p:attrName>style.visibility</p:attrName>
                                        </p:attrNameLst>
                                      </p:cBhvr>
                                      <p:to>
                                        <p:strVal val="visible"/>
                                      </p:to>
                                    </p:set>
                                    <p:anim calcmode="lin" valueType="num">
                                      <p:cBhvr additive="repl">
                                        <p:cTn id="501" dur="500" fill="hold"/>
                                        <p:tgtEl>
                                          <p:spTgt spid="852">
                                            <p:txEl>
                                              <p:pRg st="0" end="42"/>
                                            </p:txEl>
                                          </p:spTgt>
                                        </p:tgtEl>
                                        <p:attrNameLst>
                                          <p:attrName>ppt_x</p:attrName>
                                        </p:attrNameLst>
                                      </p:cBhvr>
                                      <p:tavLst>
                                        <p:tav tm="0">
                                          <p:val>
                                            <p:strVal val="#ppt_x"/>
                                          </p:val>
                                        </p:tav>
                                        <p:tav tm="100000">
                                          <p:val>
                                            <p:strVal val="#ppt_x"/>
                                          </p:val>
                                        </p:tav>
                                      </p:tavLst>
                                    </p:anim>
                                    <p:anim calcmode="lin" valueType="num">
                                      <p:cBhvr additive="repl">
                                        <p:cTn id="502" dur="500" fill="hold"/>
                                        <p:tgtEl>
                                          <p:spTgt spid="852">
                                            <p:txEl>
                                              <p:pRg st="0" end="42"/>
                                            </p:txEl>
                                          </p:spTgt>
                                        </p:tgtEl>
                                        <p:attrNameLst>
                                          <p:attrName>ppt_y</p:attrName>
                                        </p:attrNameLst>
                                      </p:cBhvr>
                                      <p:tavLst>
                                        <p:tav tm="0">
                                          <p:val>
                                            <p:strVal val="1+#ppt_h/2"/>
                                          </p:val>
                                        </p:tav>
                                        <p:tav tm="100000">
                                          <p:val>
                                            <p:strVal val="#ppt_y"/>
                                          </p:val>
                                        </p:tav>
                                      </p:tavLst>
                                    </p:anim>
                                  </p:childTnLst>
                                </p:cTn>
                              </p:par>
                            </p:childTnLst>
                          </p:cTn>
                        </p:par>
                        <p:par>
                          <p:cTn id="503" fill="hold">
                            <p:stCondLst>
                              <p:cond delay="2000"/>
                            </p:stCondLst>
                            <p:childTnLst>
                              <p:par>
                                <p:cTn id="504" nodeType="afterEffect" fill="hold" presetClass="entr" presetID="23" presetSubtype="16">
                                  <p:stCondLst>
                                    <p:cond delay="0"/>
                                  </p:stCondLst>
                                  <p:childTnLst>
                                    <p:set>
                                      <p:cBhvr>
                                        <p:cTn id="505" dur="1" fill="hold">
                                          <p:stCondLst>
                                            <p:cond delay="0"/>
                                          </p:stCondLst>
                                        </p:cTn>
                                        <p:tgtEl>
                                          <p:spTgt spid="864"/>
                                        </p:tgtEl>
                                        <p:attrNameLst>
                                          <p:attrName>style.visibility</p:attrName>
                                        </p:attrNameLst>
                                      </p:cBhvr>
                                      <p:to>
                                        <p:strVal val="visible"/>
                                      </p:to>
                                    </p:set>
                                    <p:anim calcmode="lin" valueType="num">
                                      <p:cBhvr additive="repl">
                                        <p:cTn id="506" dur="500" fill="hold"/>
                                        <p:tgtEl>
                                          <p:spTgt spid="864"/>
                                        </p:tgtEl>
                                        <p:attrNameLst>
                                          <p:attrName/>
                                        </p:attrNameLst>
                                      </p:cBhvr>
                                      <p:tavLst>
                                        <p:tav tm="0">
                                          <p:val>
                                            <p:strVal val="0"/>
                                          </p:val>
                                        </p:tav>
                                        <p:tav tm="100000">
                                          <p:val>
                                            <p:strVal val="#ppt_w"/>
                                          </p:val>
                                        </p:tav>
                                      </p:tavLst>
                                    </p:anim>
                                    <p:anim calcmode="lin" valueType="num">
                                      <p:cBhvr additive="repl">
                                        <p:cTn id="507" dur="500" fill="hold"/>
                                        <p:tgtEl>
                                          <p:spTgt spid="864"/>
                                        </p:tgtEl>
                                        <p:attrNameLst>
                                          <p:attrName/>
                                        </p:attrNameLst>
                                      </p:cBhvr>
                                      <p:tavLst>
                                        <p:tav tm="0">
                                          <p:val>
                                            <p:strVal val="0"/>
                                          </p:val>
                                        </p:tav>
                                        <p:tav tm="100000">
                                          <p:val>
                                            <p:strVal val="#ppt_h"/>
                                          </p:val>
                                        </p:tav>
                                      </p:tavLst>
                                    </p:anim>
                                  </p:childTnLst>
                                </p:cTn>
                              </p:par>
                            </p:childTnLst>
                          </p:cTn>
                        </p:par>
                        <p:par>
                          <p:cTn id="508" fill="hold">
                            <p:stCondLst>
                              <p:cond delay="2500"/>
                            </p:stCondLst>
                            <p:childTnLst>
                              <p:par>
                                <p:cTn id="509" nodeType="afterEffect" fill="hold" presetClass="entr" presetID="10">
                                  <p:stCondLst>
                                    <p:cond delay="0"/>
                                  </p:stCondLst>
                                  <p:endCondLst>
                                    <p:cond delay="0"/>
                                  </p:endCondLst>
                                  <p:childTnLst>
                                    <p:set>
                                      <p:cBhvr>
                                        <p:cTn id="510" dur="1" fill="hold">
                                          <p:stCondLst>
                                            <p:cond delay="0"/>
                                          </p:stCondLst>
                                        </p:cTn>
                                        <p:tgtEl>
                                          <p:spTgt spid="856">
                                            <p:txEl>
                                              <p:pRg st="0" end="12"/>
                                            </p:txEl>
                                          </p:spTgt>
                                        </p:tgtEl>
                                        <p:attrNameLst>
                                          <p:attrName>style.visibility</p:attrName>
                                        </p:attrNameLst>
                                      </p:cBhvr>
                                      <p:to>
                                        <p:strVal val="visible"/>
                                      </p:to>
                                    </p:set>
                                    <p:animEffect filter="fade" transition="in">
                                      <p:cBhvr additive="repl">
                                        <p:cTn id="511" dur="500"/>
                                        <p:tgtEl>
                                          <p:spTgt spid="856">
                                            <p:txEl>
                                              <p:pRg st="0" end="12"/>
                                            </p:txEl>
                                          </p:spTgt>
                                        </p:tgtEl>
                                      </p:cBhvr>
                                    </p:animEffect>
                                  </p:childTnLst>
                                </p:cTn>
                              </p:par>
                              <p:par>
                                <p:cTn id="512" nodeType="withEffect" fill="hold" presetClass="entr" presetID="10">
                                  <p:stCondLst>
                                    <p:cond delay="0"/>
                                  </p:stCondLst>
                                  <p:endCondLst>
                                    <p:cond delay="0"/>
                                  </p:endCondLst>
                                  <p:childTnLst>
                                    <p:set>
                                      <p:cBhvr>
                                        <p:cTn id="513" dur="1" fill="hold">
                                          <p:stCondLst>
                                            <p:cond delay="0"/>
                                          </p:stCondLst>
                                        </p:cTn>
                                        <p:tgtEl>
                                          <p:spTgt spid="854">
                                            <p:txEl>
                                              <p:pRg st="0" end="4"/>
                                            </p:txEl>
                                          </p:spTgt>
                                        </p:tgtEl>
                                        <p:attrNameLst>
                                          <p:attrName>style.visibility</p:attrName>
                                        </p:attrNameLst>
                                      </p:cBhvr>
                                      <p:to>
                                        <p:strVal val="visible"/>
                                      </p:to>
                                    </p:set>
                                    <p:animEffect filter="fade" transition="in">
                                      <p:cBhvr additive="repl">
                                        <p:cTn id="514" dur="500"/>
                                        <p:tgtEl>
                                          <p:spTgt spid="854">
                                            <p:txEl>
                                              <p:pRg st="0" end="4"/>
                                            </p:txEl>
                                          </p:spTgt>
                                        </p:tgtEl>
                                      </p:cBhvr>
                                    </p:animEffect>
                                  </p:childTnLst>
                                </p:cTn>
                              </p:par>
                            </p:childTnLst>
                          </p:cTn>
                        </p:par>
                        <p:par>
                          <p:cTn id="515" fill="hold">
                            <p:stCondLst>
                              <p:cond delay="3000"/>
                            </p:stCondLst>
                            <p:childTnLst>
                              <p:par>
                                <p:cTn id="516" nodeType="afterEffect" fill="hold" presetClass="entr" presetID="2" presetSubtype="4">
                                  <p:stCondLst>
                                    <p:cond delay="0"/>
                                  </p:stCondLst>
                                  <p:endCondLst>
                                    <p:cond delay="0"/>
                                  </p:endCondLst>
                                  <p:childTnLst>
                                    <p:set>
                                      <p:cBhvr>
                                        <p:cTn id="517" dur="1" fill="hold">
                                          <p:stCondLst>
                                            <p:cond delay="0"/>
                                          </p:stCondLst>
                                        </p:cTn>
                                        <p:tgtEl>
                                          <p:spTgt spid="855">
                                            <p:txEl>
                                              <p:pRg st="0" end="62"/>
                                            </p:txEl>
                                          </p:spTgt>
                                        </p:tgtEl>
                                        <p:attrNameLst>
                                          <p:attrName>style.visibility</p:attrName>
                                        </p:attrNameLst>
                                      </p:cBhvr>
                                      <p:to>
                                        <p:strVal val="visible"/>
                                      </p:to>
                                    </p:set>
                                    <p:anim calcmode="lin" valueType="num">
                                      <p:cBhvr additive="repl">
                                        <p:cTn id="518" dur="500" fill="hold"/>
                                        <p:tgtEl>
                                          <p:spTgt spid="855">
                                            <p:txEl>
                                              <p:pRg st="0" end="62"/>
                                            </p:txEl>
                                          </p:spTgt>
                                        </p:tgtEl>
                                        <p:attrNameLst>
                                          <p:attrName>ppt_x</p:attrName>
                                        </p:attrNameLst>
                                      </p:cBhvr>
                                      <p:tavLst>
                                        <p:tav tm="0">
                                          <p:val>
                                            <p:strVal val="#ppt_x"/>
                                          </p:val>
                                        </p:tav>
                                        <p:tav tm="100000">
                                          <p:val>
                                            <p:strVal val="#ppt_x"/>
                                          </p:val>
                                        </p:tav>
                                      </p:tavLst>
                                    </p:anim>
                                    <p:anim calcmode="lin" valueType="num">
                                      <p:cBhvr additive="repl">
                                        <p:cTn id="519" dur="500" fill="hold"/>
                                        <p:tgtEl>
                                          <p:spTgt spid="855">
                                            <p:txEl>
                                              <p:pRg st="0" end="62"/>
                                            </p:txEl>
                                          </p:spTgt>
                                        </p:tgtEl>
                                        <p:attrNameLst>
                                          <p:attrName>ppt_y</p:attrName>
                                        </p:attrNameLst>
                                      </p:cBhvr>
                                      <p:tavLst>
                                        <p:tav tm="0">
                                          <p:val>
                                            <p:strVal val="1+#ppt_h/2"/>
                                          </p:val>
                                        </p:tav>
                                        <p:tav tm="100000">
                                          <p:val>
                                            <p:strVal val="#ppt_y"/>
                                          </p:val>
                                        </p:tav>
                                      </p:tavLst>
                                    </p:anim>
                                  </p:childTnLst>
                                </p:cTn>
                              </p:par>
                            </p:childTnLst>
                          </p:cTn>
                        </p:par>
                        <p:par>
                          <p:cTn id="520" fill="hold">
                            <p:stCondLst>
                              <p:cond delay="3500"/>
                            </p:stCondLst>
                            <p:childTnLst>
                              <p:par>
                                <p:cTn id="521" nodeType="afterEffect" fill="hold" presetClass="entr" presetID="23" presetSubtype="16">
                                  <p:stCondLst>
                                    <p:cond delay="0"/>
                                  </p:stCondLst>
                                  <p:childTnLst>
                                    <p:set>
                                      <p:cBhvr>
                                        <p:cTn id="522" dur="1" fill="hold">
                                          <p:stCondLst>
                                            <p:cond delay="0"/>
                                          </p:stCondLst>
                                        </p:cTn>
                                        <p:tgtEl>
                                          <p:spTgt spid="865"/>
                                        </p:tgtEl>
                                        <p:attrNameLst>
                                          <p:attrName>style.visibility</p:attrName>
                                        </p:attrNameLst>
                                      </p:cBhvr>
                                      <p:to>
                                        <p:strVal val="visible"/>
                                      </p:to>
                                    </p:set>
                                    <p:anim calcmode="lin" valueType="num">
                                      <p:cBhvr additive="repl">
                                        <p:cTn id="523" dur="500" fill="hold"/>
                                        <p:tgtEl>
                                          <p:spTgt spid="865"/>
                                        </p:tgtEl>
                                        <p:attrNameLst>
                                          <p:attrName/>
                                        </p:attrNameLst>
                                      </p:cBhvr>
                                      <p:tavLst>
                                        <p:tav tm="0">
                                          <p:val>
                                            <p:strVal val="0"/>
                                          </p:val>
                                        </p:tav>
                                        <p:tav tm="100000">
                                          <p:val>
                                            <p:strVal val="#ppt_w"/>
                                          </p:val>
                                        </p:tav>
                                      </p:tavLst>
                                    </p:anim>
                                    <p:anim calcmode="lin" valueType="num">
                                      <p:cBhvr additive="repl">
                                        <p:cTn id="524" dur="500" fill="hold"/>
                                        <p:tgtEl>
                                          <p:spTgt spid="865"/>
                                        </p:tgtEl>
                                        <p:attrNameLst>
                                          <p:attrName/>
                                        </p:attrNameLst>
                                      </p:cBhvr>
                                      <p:tavLst>
                                        <p:tav tm="0">
                                          <p:val>
                                            <p:strVal val="0"/>
                                          </p:val>
                                        </p:tav>
                                        <p:tav tm="100000">
                                          <p:val>
                                            <p:strVal val="#ppt_h"/>
                                          </p:val>
                                        </p:tav>
                                      </p:tavLst>
                                    </p:anim>
                                  </p:childTnLst>
                                </p:cTn>
                              </p:par>
                            </p:childTnLst>
                          </p:cTn>
                        </p:par>
                        <p:par>
                          <p:cTn id="525" fill="hold">
                            <p:stCondLst>
                              <p:cond delay="4000"/>
                            </p:stCondLst>
                            <p:childTnLst>
                              <p:par>
                                <p:cTn id="526" nodeType="afterEffect" fill="hold" presetClass="entr" presetID="10">
                                  <p:stCondLst>
                                    <p:cond delay="0"/>
                                  </p:stCondLst>
                                  <p:endCondLst>
                                    <p:cond delay="0"/>
                                  </p:endCondLst>
                                  <p:childTnLst>
                                    <p:set>
                                      <p:cBhvr>
                                        <p:cTn id="527" dur="1" fill="hold">
                                          <p:stCondLst>
                                            <p:cond delay="0"/>
                                          </p:stCondLst>
                                        </p:cTn>
                                        <p:tgtEl>
                                          <p:spTgt spid="859">
                                            <p:txEl>
                                              <p:pRg st="0" end="13"/>
                                            </p:txEl>
                                          </p:spTgt>
                                        </p:tgtEl>
                                        <p:attrNameLst>
                                          <p:attrName>style.visibility</p:attrName>
                                        </p:attrNameLst>
                                      </p:cBhvr>
                                      <p:to>
                                        <p:strVal val="visible"/>
                                      </p:to>
                                    </p:set>
                                    <p:animEffect filter="fade" transition="in">
                                      <p:cBhvr additive="repl">
                                        <p:cTn id="528" dur="500"/>
                                        <p:tgtEl>
                                          <p:spTgt spid="859">
                                            <p:txEl>
                                              <p:pRg st="0" end="13"/>
                                            </p:txEl>
                                          </p:spTgt>
                                        </p:tgtEl>
                                      </p:cBhvr>
                                    </p:animEffect>
                                  </p:childTnLst>
                                </p:cTn>
                              </p:par>
                              <p:par>
                                <p:cTn id="529" nodeType="withEffect" fill="hold" presetClass="entr" presetID="10">
                                  <p:stCondLst>
                                    <p:cond delay="0"/>
                                  </p:stCondLst>
                                  <p:endCondLst>
                                    <p:cond delay="0"/>
                                  </p:endCondLst>
                                  <p:childTnLst>
                                    <p:set>
                                      <p:cBhvr>
                                        <p:cTn id="530" dur="1" fill="hold">
                                          <p:stCondLst>
                                            <p:cond delay="0"/>
                                          </p:stCondLst>
                                        </p:cTn>
                                        <p:tgtEl>
                                          <p:spTgt spid="857">
                                            <p:txEl>
                                              <p:pRg st="0" end="4"/>
                                            </p:txEl>
                                          </p:spTgt>
                                        </p:tgtEl>
                                        <p:attrNameLst>
                                          <p:attrName>style.visibility</p:attrName>
                                        </p:attrNameLst>
                                      </p:cBhvr>
                                      <p:to>
                                        <p:strVal val="visible"/>
                                      </p:to>
                                    </p:set>
                                    <p:animEffect filter="fade" transition="in">
                                      <p:cBhvr additive="repl">
                                        <p:cTn id="531" dur="500"/>
                                        <p:tgtEl>
                                          <p:spTgt spid="857">
                                            <p:txEl>
                                              <p:pRg st="0" end="4"/>
                                            </p:txEl>
                                          </p:spTgt>
                                        </p:tgtEl>
                                      </p:cBhvr>
                                    </p:animEffect>
                                  </p:childTnLst>
                                </p:cTn>
                              </p:par>
                            </p:childTnLst>
                          </p:cTn>
                        </p:par>
                        <p:par>
                          <p:cTn id="532" fill="hold">
                            <p:stCondLst>
                              <p:cond delay="4500"/>
                            </p:stCondLst>
                            <p:childTnLst>
                              <p:par>
                                <p:cTn id="533" nodeType="afterEffect" fill="hold" presetClass="entr" presetID="2" presetSubtype="4">
                                  <p:stCondLst>
                                    <p:cond delay="0"/>
                                  </p:stCondLst>
                                  <p:endCondLst>
                                    <p:cond delay="0"/>
                                  </p:endCondLst>
                                  <p:childTnLst>
                                    <p:set>
                                      <p:cBhvr>
                                        <p:cTn id="534" dur="1" fill="hold">
                                          <p:stCondLst>
                                            <p:cond delay="0"/>
                                          </p:stCondLst>
                                        </p:cTn>
                                        <p:tgtEl>
                                          <p:spTgt spid="858">
                                            <p:txEl>
                                              <p:pRg st="0" end="58"/>
                                            </p:txEl>
                                          </p:spTgt>
                                        </p:tgtEl>
                                        <p:attrNameLst>
                                          <p:attrName>style.visibility</p:attrName>
                                        </p:attrNameLst>
                                      </p:cBhvr>
                                      <p:to>
                                        <p:strVal val="visible"/>
                                      </p:to>
                                    </p:set>
                                    <p:anim calcmode="lin" valueType="num">
                                      <p:cBhvr additive="repl">
                                        <p:cTn id="535" dur="500" fill="hold"/>
                                        <p:tgtEl>
                                          <p:spTgt spid="858">
                                            <p:txEl>
                                              <p:pRg st="0" end="58"/>
                                            </p:txEl>
                                          </p:spTgt>
                                        </p:tgtEl>
                                        <p:attrNameLst>
                                          <p:attrName>ppt_x</p:attrName>
                                        </p:attrNameLst>
                                      </p:cBhvr>
                                      <p:tavLst>
                                        <p:tav tm="0">
                                          <p:val>
                                            <p:strVal val="#ppt_x"/>
                                          </p:val>
                                        </p:tav>
                                        <p:tav tm="100000">
                                          <p:val>
                                            <p:strVal val="#ppt_x"/>
                                          </p:val>
                                        </p:tav>
                                      </p:tavLst>
                                    </p:anim>
                                    <p:anim calcmode="lin" valueType="num">
                                      <p:cBhvr additive="repl">
                                        <p:cTn id="536" dur="500" fill="hold"/>
                                        <p:tgtEl>
                                          <p:spTgt spid="858">
                                            <p:txEl>
                                              <p:pRg st="0" end="58"/>
                                            </p:txEl>
                                          </p:spTgt>
                                        </p:tgtEl>
                                        <p:attrNameLst>
                                          <p:attrName>ppt_y</p:attrName>
                                        </p:attrNameLst>
                                      </p:cBhvr>
                                      <p:tavLst>
                                        <p:tav tm="0">
                                          <p:val>
                                            <p:strVal val="1+#ppt_h/2"/>
                                          </p:val>
                                        </p:tav>
                                        <p:tav tm="100000">
                                          <p:val>
                                            <p:strVal val="#ppt_y"/>
                                          </p:val>
                                        </p:tav>
                                      </p:tavLst>
                                    </p:anim>
                                  </p:childTnLst>
                                </p:cTn>
                              </p:par>
                            </p:childTnLst>
                          </p:cTn>
                        </p:par>
                        <p:par>
                          <p:cTn id="537" fill="hold">
                            <p:stCondLst>
                              <p:cond delay="5000"/>
                            </p:stCondLst>
                            <p:childTnLst>
                              <p:par>
                                <p:cTn id="538" nodeType="afterEffect" fill="hold" presetClass="entr" presetID="53" presetSubtype="16">
                                  <p:stCondLst>
                                    <p:cond delay="0"/>
                                  </p:stCondLst>
                                  <p:childTnLst>
                                    <p:set>
                                      <p:cBhvr>
                                        <p:cTn id="539" dur="1" fill="hold">
                                          <p:stCondLst>
                                            <p:cond delay="0"/>
                                          </p:stCondLst>
                                        </p:cTn>
                                        <p:tgtEl>
                                          <p:spTgt spid="866"/>
                                        </p:tgtEl>
                                        <p:attrNameLst>
                                          <p:attrName>style.visibility</p:attrName>
                                        </p:attrNameLst>
                                      </p:cBhvr>
                                      <p:to>
                                        <p:strVal val="visible"/>
                                      </p:to>
                                    </p:set>
                                    <p:anim calcmode="lin" valueType="num">
                                      <p:cBhvr additive="repl">
                                        <p:cTn id="540" dur="500" fill="hold"/>
                                        <p:tgtEl>
                                          <p:spTgt spid="866"/>
                                        </p:tgtEl>
                                        <p:attrNameLst>
                                          <p:attrName/>
                                        </p:attrNameLst>
                                      </p:cBhvr>
                                      <p:tavLst>
                                        <p:tav tm="0">
                                          <p:val>
                                            <p:strVal val="0"/>
                                          </p:val>
                                        </p:tav>
                                        <p:tav tm="100000">
                                          <p:val>
                                            <p:strVal val="#ppt_w"/>
                                          </p:val>
                                        </p:tav>
                                      </p:tavLst>
                                    </p:anim>
                                    <p:anim calcmode="lin" valueType="num">
                                      <p:cBhvr additive="repl">
                                        <p:cTn id="541" dur="500" fill="hold"/>
                                        <p:tgtEl>
                                          <p:spTgt spid="866"/>
                                        </p:tgtEl>
                                        <p:attrNameLst>
                                          <p:attrName/>
                                        </p:attrNameLst>
                                      </p:cBhvr>
                                      <p:tavLst>
                                        <p:tav tm="0">
                                          <p:val>
                                            <p:strVal val="0"/>
                                          </p:val>
                                        </p:tav>
                                        <p:tav tm="100000">
                                          <p:val>
                                            <p:strVal val="#ppt_h"/>
                                          </p:val>
                                        </p:tav>
                                      </p:tavLst>
                                    </p:anim>
                                    <p:animEffect filter="fade" transition="in">
                                      <p:cBhvr additive="repl">
                                        <p:cTn id="542" dur="500"/>
                                        <p:tgtEl>
                                          <p:spTgt spid="866"/>
                                        </p:tgtEl>
                                      </p:cBhvr>
                                    </p:animEffect>
                                  </p:childTnLst>
                                </p:cTn>
                              </p:par>
                            </p:childTnLst>
                          </p:cTn>
                        </p:par>
                        <p:par>
                          <p:cTn id="543" fill="hold">
                            <p:stCondLst>
                              <p:cond delay="5500"/>
                            </p:stCondLst>
                            <p:childTnLst>
                              <p:par>
                                <p:cTn id="544" nodeType="afterEffect" fill="hold" presetClass="entr" presetID="10">
                                  <p:stCondLst>
                                    <p:cond delay="0"/>
                                  </p:stCondLst>
                                  <p:childTnLst>
                                    <p:set>
                                      <p:cBhvr>
                                        <p:cTn id="545" dur="1" fill="hold">
                                          <p:stCondLst>
                                            <p:cond delay="0"/>
                                          </p:stCondLst>
                                        </p:cTn>
                                        <p:tgtEl>
                                          <p:spTgt spid="862">
                                            <p:txEl>
                                              <p:pRg st="0" end="11"/>
                                            </p:txEl>
                                          </p:spTgt>
                                        </p:tgtEl>
                                        <p:attrNameLst>
                                          <p:attrName>style.visibility</p:attrName>
                                        </p:attrNameLst>
                                      </p:cBhvr>
                                      <p:to>
                                        <p:strVal val="visible"/>
                                      </p:to>
                                    </p:set>
                                    <p:animEffect filter="fade" transition="in">
                                      <p:cBhvr additive="repl">
                                        <p:cTn id="546" dur="500"/>
                                        <p:tgtEl>
                                          <p:spTgt spid="862">
                                            <p:txEl>
                                              <p:pRg st="0" end="11"/>
                                            </p:txEl>
                                          </p:spTgt>
                                        </p:tgtEl>
                                      </p:cBhvr>
                                    </p:animEffect>
                                  </p:childTnLst>
                                </p:cTn>
                              </p:par>
                              <p:par>
                                <p:cTn id="547" nodeType="withEffect" fill="hold" presetClass="entr" presetID="10">
                                  <p:stCondLst>
                                    <p:cond delay="0"/>
                                  </p:stCondLst>
                                  <p:endCondLst>
                                    <p:cond delay="0"/>
                                  </p:endCondLst>
                                  <p:childTnLst>
                                    <p:set>
                                      <p:cBhvr>
                                        <p:cTn id="548" dur="1" fill="hold">
                                          <p:stCondLst>
                                            <p:cond delay="0"/>
                                          </p:stCondLst>
                                        </p:cTn>
                                        <p:tgtEl>
                                          <p:spTgt spid="860">
                                            <p:txEl>
                                              <p:pRg st="0" end="17"/>
                                            </p:txEl>
                                          </p:spTgt>
                                        </p:tgtEl>
                                        <p:attrNameLst>
                                          <p:attrName>style.visibility</p:attrName>
                                        </p:attrNameLst>
                                      </p:cBhvr>
                                      <p:to>
                                        <p:strVal val="visible"/>
                                      </p:to>
                                    </p:set>
                                    <p:animEffect filter="fade" transition="in">
                                      <p:cBhvr additive="repl">
                                        <p:cTn id="549" dur="500"/>
                                        <p:tgtEl>
                                          <p:spTgt spid="860">
                                            <p:txEl>
                                              <p:pRg st="0" end="17"/>
                                            </p:txEl>
                                          </p:spTgt>
                                        </p:tgtEl>
                                      </p:cBhvr>
                                    </p:animEffect>
                                  </p:childTnLst>
                                </p:cTn>
                              </p:par>
                            </p:childTnLst>
                          </p:cTn>
                        </p:par>
                        <p:par>
                          <p:cTn id="550" fill="hold">
                            <p:stCondLst>
                              <p:cond delay="6000"/>
                            </p:stCondLst>
                            <p:childTnLst>
                              <p:par>
                                <p:cTn id="551" nodeType="afterEffect" fill="hold" presetClass="entr" presetID="2" presetSubtype="4">
                                  <p:stCondLst>
                                    <p:cond delay="0"/>
                                  </p:stCondLst>
                                  <p:endCondLst>
                                    <p:cond delay="0"/>
                                  </p:endCondLst>
                                  <p:childTnLst>
                                    <p:set>
                                      <p:cBhvr>
                                        <p:cTn id="552" dur="1" fill="hold">
                                          <p:stCondLst>
                                            <p:cond delay="0"/>
                                          </p:stCondLst>
                                        </p:cTn>
                                        <p:tgtEl>
                                          <p:spTgt spid="861">
                                            <p:txEl>
                                              <p:pRg st="0" end="87"/>
                                            </p:txEl>
                                          </p:spTgt>
                                        </p:tgtEl>
                                        <p:attrNameLst>
                                          <p:attrName>style.visibility</p:attrName>
                                        </p:attrNameLst>
                                      </p:cBhvr>
                                      <p:to>
                                        <p:strVal val="visible"/>
                                      </p:to>
                                    </p:set>
                                    <p:anim calcmode="lin" valueType="num">
                                      <p:cBhvr additive="repl">
                                        <p:cTn id="553" dur="500" fill="hold"/>
                                        <p:tgtEl>
                                          <p:spTgt spid="861">
                                            <p:txEl>
                                              <p:pRg st="0" end="87"/>
                                            </p:txEl>
                                          </p:spTgt>
                                        </p:tgtEl>
                                        <p:attrNameLst>
                                          <p:attrName>ppt_x</p:attrName>
                                        </p:attrNameLst>
                                      </p:cBhvr>
                                      <p:tavLst>
                                        <p:tav tm="0">
                                          <p:val>
                                            <p:strVal val="#ppt_x"/>
                                          </p:val>
                                        </p:tav>
                                        <p:tav tm="100000">
                                          <p:val>
                                            <p:strVal val="#ppt_x"/>
                                          </p:val>
                                        </p:tav>
                                      </p:tavLst>
                                    </p:anim>
                                    <p:anim calcmode="lin" valueType="num">
                                      <p:cBhvr additive="repl">
                                        <p:cTn id="554" dur="500" fill="hold"/>
                                        <p:tgtEl>
                                          <p:spTgt spid="861">
                                            <p:txEl>
                                              <p:pRg st="0" end="8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ion boardroom</Template>
  <TotalTime>14681</TotalTime>
  <Application>LibreOffice/5.1.6.2$Linux_X86_64 LibreOffice_project/10m0$Build-2</Application>
  <Company>SageFox</Company>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2015-12-31T02:20:12Z</dcterms:created>
  <dc:creator>james sager;sage-fox.com</dc:creator>
  <dc:description/>
  <dc:language>en-US</dc:language>
  <cp:lastModifiedBy/>
  <dcterms:modified xsi:type="dcterms:W3CDTF">2017-03-30T19:53:11Z</dcterms:modified>
  <cp:revision>5512</cp:revision>
  <dc:subject/>
  <dc:title>Presentation Title</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Company">
    <vt:lpwstr>SageFox</vt:lpwstr>
  </property>
  <property fmtid="{D5CDD505-2E9C-101B-9397-08002B2CF9AE}" pid="4" name="HiddenSlides">
    <vt:i4>0</vt:i4>
  </property>
  <property fmtid="{D5CDD505-2E9C-101B-9397-08002B2CF9AE}" pid="5" name="HyperlinkBase">
    <vt:lpwstr>http://sage-fox.com</vt:lpwstr>
  </property>
  <property fmtid="{D5CDD505-2E9C-101B-9397-08002B2CF9AE}" pid="6" name="HyperlinksChanged">
    <vt:bool>0</vt:bool>
  </property>
  <property fmtid="{D5CDD505-2E9C-101B-9397-08002B2CF9AE}" pid="7" name="LinksUpToDate">
    <vt:bool>0</vt:bool>
  </property>
  <property fmtid="{D5CDD505-2E9C-101B-9397-08002B2CF9AE}" pid="8" name="MMClips">
    <vt:i4>0</vt:i4>
  </property>
  <property fmtid="{D5CDD505-2E9C-101B-9397-08002B2CF9AE}" pid="9" name="Notes">
    <vt:i4>1</vt:i4>
  </property>
  <property fmtid="{D5CDD505-2E9C-101B-9397-08002B2CF9AE}" pid="10" name="PresentationFormat">
    <vt:lpwstr>Widescreen</vt:lpwstr>
  </property>
  <property fmtid="{D5CDD505-2E9C-101B-9397-08002B2CF9AE}" pid="11" name="ScaleCrop">
    <vt:bool>0</vt:bool>
  </property>
  <property fmtid="{D5CDD505-2E9C-101B-9397-08002B2CF9AE}" pid="12" name="ShareDoc">
    <vt:bool>0</vt:bool>
  </property>
  <property fmtid="{D5CDD505-2E9C-101B-9397-08002B2CF9AE}" pid="13" name="Slides">
    <vt:i4>23</vt:i4>
  </property>
</Properties>
</file>